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95" r:id="rId9"/>
    <p:sldId id="296" r:id="rId10"/>
    <p:sldId id="272" r:id="rId11"/>
    <p:sldId id="294" r:id="rId12"/>
    <p:sldId id="273" r:id="rId13"/>
    <p:sldId id="274" r:id="rId14"/>
    <p:sldId id="302" r:id="rId15"/>
    <p:sldId id="303" r:id="rId16"/>
    <p:sldId id="304" r:id="rId17"/>
    <p:sldId id="305" r:id="rId18"/>
    <p:sldId id="289" r:id="rId19"/>
    <p:sldId id="290" r:id="rId20"/>
    <p:sldId id="291" r:id="rId21"/>
    <p:sldId id="292" r:id="rId22"/>
    <p:sldId id="293" r:id="rId23"/>
    <p:sldId id="278" r:id="rId24"/>
    <p:sldId id="287" r:id="rId25"/>
    <p:sldId id="288" r:id="rId26"/>
    <p:sldId id="286" r:id="rId27"/>
    <p:sldId id="281" r:id="rId28"/>
    <p:sldId id="283" r:id="rId29"/>
    <p:sldId id="285" r:id="rId30"/>
  </p:sldIdLst>
  <p:sldSz cx="9144000" cy="5143500" type="screen16x9"/>
  <p:notesSz cx="6797675" cy="9926638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0A620C-6925-464C-93FF-F7759B6A8DDB}" type="datetimeFigureOut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F12A4-D50A-4F4B-A4E5-9C0275D7A4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270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A6DC89-4C7F-8F40-8B63-F9FFD7F95046}" type="datetimeFigureOut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9CFF83-FE65-354B-83A4-8DD239902A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41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9CFF83-FE65-354B-83A4-8DD239902AAD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49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Seko-ppt-start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57613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0807" y="754856"/>
            <a:ext cx="8045993" cy="857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0807" y="1749027"/>
            <a:ext cx="8045993" cy="2887583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94D1-4532-3F41-84F0-F909F9300441}" type="datetime1">
              <a:rPr lang="sv-SE"/>
              <a:pPr>
                <a:defRPr/>
              </a:pPr>
              <a:t>2022-03-16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DFE3-AAFB-554D-AF18-23B65CB08D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34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D59E-02CF-1F4F-AF4B-458411AB0BCC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2441-A32B-E946-A262-8BE417F531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4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AE75-022B-1849-99C2-AC7E41982BF4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00A8-E9A5-B343-9D27-818E6B47D1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2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A226-7356-8C44-9ED6-492E88D87F29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2CBB-223E-3C49-BECD-BB3690C287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02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0806" y="1749026"/>
            <a:ext cx="3854993" cy="288758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360363" indent="-184150">
              <a:lnSpc>
                <a:spcPts val="2400"/>
              </a:lnSpc>
              <a:spcBef>
                <a:spcPts val="500"/>
              </a:spcBef>
              <a:buFont typeface="Arial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31806" y="1749027"/>
            <a:ext cx="3854993" cy="2887582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2000"/>
            </a:lvl1pPr>
            <a:lvl2pPr marL="360363" indent="-184150">
              <a:lnSpc>
                <a:spcPts val="2400"/>
              </a:lnSpc>
              <a:spcBef>
                <a:spcPts val="500"/>
              </a:spcBef>
              <a:buFont typeface="Arial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F9B3-3C0A-AC41-9565-78083919DB91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E671-E0DD-5649-BFEA-1227E8CD4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4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397B-43C0-FD4B-B157-19D7CA7E36BC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95CA-6DF9-724C-9722-494C618643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5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10D2-C576-454D-8FB2-308ACA3F71D2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4AC7-3F13-DD46-967E-521F526279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47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F23B-FC11-FF4C-8E51-EFE1CCA57269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2E71-E73B-FF4A-AE3B-901BADE581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64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A031-0D41-6847-8C54-15550726F53D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10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03A4-5A8C-9D4B-A05E-F82813697B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2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433B-B908-0647-87AD-35A0C702C4CA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0C07-452B-154D-AFA3-A35EE4242C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83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045E-ADF6-554E-AA5E-866FD21AACA7}" type="datetime1">
              <a:rPr lang="sv-SE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DAB-1E04-C944-B639-0F47933F19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91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41350" y="754063"/>
            <a:ext cx="804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41350" y="1749425"/>
            <a:ext cx="80454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843463"/>
            <a:ext cx="874713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FF40DB-CD59-AD4A-9DBC-EDC184846BDF}" type="datetime1">
              <a:rPr lang="sv-SE"/>
              <a:pPr>
                <a:defRPr/>
              </a:pPr>
              <a:t>2022-03-16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14475" y="4843463"/>
            <a:ext cx="6119813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18438" y="4843463"/>
            <a:ext cx="868362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2C7269-6FCE-1A44-AAF2-52A1CB895C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176213" indent="-176213" algn="l" defTabSz="457200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rgbClr val="CC3333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360363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Font typeface="Arial" charset="0"/>
        <a:buChar char="–"/>
        <a:defRPr sz="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360363" indent="-184150" algn="l" defTabSz="457200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rgbClr val="CC333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534988" indent="-174625" algn="l" defTabSz="457200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rgbClr val="CC333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719138" indent="-184150" algn="l" defTabSz="457200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rgbClr val="CC333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ko.s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.mannberg@seko.s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ofia.henriksson@seko.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nnar.dahlberg@seko.se" TargetMode="External"/><Relationship Id="rId2" Type="http://schemas.openxmlformats.org/officeDocument/2006/relationships/hyperlink" Target="mailto:maria.blixt@seko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rs.jakobsson@seko.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ctrTitle"/>
          </p:nvPr>
        </p:nvSpPr>
        <p:spPr>
          <a:xfrm>
            <a:off x="641350" y="754063"/>
            <a:ext cx="8045450" cy="858837"/>
          </a:xfrm>
        </p:spPr>
        <p:txBody>
          <a:bodyPr/>
          <a:lstStyle/>
          <a:p>
            <a:r>
              <a:rPr lang="sv-SE" dirty="0">
                <a:latin typeface="Calibri" charset="0"/>
              </a:rPr>
              <a:t>Kvartalsträffar  2022</a:t>
            </a:r>
          </a:p>
        </p:txBody>
      </p:sp>
      <p:sp>
        <p:nvSpPr>
          <p:cNvPr id="15363" name="Underrubrik 18"/>
          <p:cNvSpPr>
            <a:spLocks noGrp="1"/>
          </p:cNvSpPr>
          <p:nvPr>
            <p:ph type="subTitle" idx="1"/>
          </p:nvPr>
        </p:nvSpPr>
        <p:spPr>
          <a:xfrm>
            <a:off x="641350" y="1749425"/>
            <a:ext cx="8045450" cy="2887663"/>
          </a:xfrm>
        </p:spPr>
        <p:txBody>
          <a:bodyPr/>
          <a:lstStyle/>
          <a:p>
            <a:r>
              <a:rPr lang="sv-SE" dirty="0">
                <a:latin typeface="Calibri" charset="0"/>
              </a:rPr>
              <a:t>Region Norra Norrland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6A5EA-8E37-4D90-835A-972B6767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Höstmöte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D942E-BAB2-4EB1-8430-BB1B512B0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skall klubbar/sektioner skicka in till Regionen?</a:t>
            </a:r>
          </a:p>
          <a:p>
            <a:endParaRPr lang="sv-SE" dirty="0"/>
          </a:p>
          <a:p>
            <a:r>
              <a:rPr lang="sv-SE" dirty="0"/>
              <a:t> Seko vill ha in</a:t>
            </a:r>
          </a:p>
          <a:p>
            <a:pPr marL="0" indent="0">
              <a:buNone/>
            </a:pPr>
            <a:r>
              <a:rPr lang="sv-SE" dirty="0"/>
              <a:t>   - Avgiftstegen 1-20 NY blankett</a:t>
            </a:r>
          </a:p>
          <a:p>
            <a:pPr marL="0" indent="0">
              <a:buNone/>
            </a:pPr>
            <a:r>
              <a:rPr lang="sv-SE" dirty="0"/>
              <a:t>  - Protokoll</a:t>
            </a:r>
          </a:p>
          <a:p>
            <a:pPr marL="0" indent="0">
              <a:buNone/>
            </a:pPr>
            <a:r>
              <a:rPr lang="sv-SE" dirty="0"/>
              <a:t>  - Aktivitetsplan </a:t>
            </a:r>
          </a:p>
          <a:p>
            <a:pPr marL="0" indent="0">
              <a:buNone/>
            </a:pPr>
            <a:r>
              <a:rPr lang="sv-SE" dirty="0"/>
              <a:t>  - Budget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4344F0-3467-4260-B388-BE1C91DF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8C4F98-D31C-4960-B800-6727A89D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ED2769-CB6A-4FA1-A59C-2629FAC9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56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5F1436-8339-4EF6-B4A6-7F8B3E72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 stege 2022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8F2A534-1D5D-4D94-94F7-3D37FF0DA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201" y="1749425"/>
            <a:ext cx="2165747" cy="2887663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BE5186-F204-4650-B79B-DC142E66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5036DD-3839-4212-A6D3-9E2E17AC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91B3EB-F527-482D-866C-22AB7C0B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52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89C5B5-2410-4F4E-BA0D-62E72E58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Lönerevision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EB2CDF-F014-43B5-BF4B-48537C60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lönerevision skall klubben/sektionen skicka in ifylld blankett till Assistenterna med Ny lön och när lönen börjar gälla</a:t>
            </a:r>
          </a:p>
          <a:p>
            <a:endParaRPr lang="sv-SE" dirty="0"/>
          </a:p>
          <a:p>
            <a:r>
              <a:rPr lang="sv-SE" dirty="0"/>
              <a:t>Blanketten skickas ut till alla klubbar/sektioner</a:t>
            </a:r>
          </a:p>
          <a:p>
            <a:r>
              <a:rPr lang="sv-SE" dirty="0"/>
              <a:t>Det är </a:t>
            </a:r>
            <a:r>
              <a:rPr lang="sv-SE" b="1" dirty="0"/>
              <a:t>bara</a:t>
            </a:r>
            <a:r>
              <a:rPr lang="sv-SE" dirty="0"/>
              <a:t> på Sekos blankett lönerevisionen ska fyllas i men personnummer.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3237AC-9830-4896-8A4A-A6F70F16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1B4BE0-C53E-4A10-B597-F182435E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B578A-3549-4331-8600-3669BDF2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58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817A37-0FEB-4E32-9B48-53346E50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Klubbar/sektioner uppgift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5BA725-5D9A-40D1-98CC-EA870DBF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klubbar/sektioner skall se till att telefonnummer, mail adresser och rätt lön finns på alla medlemmar. </a:t>
            </a:r>
          </a:p>
          <a:p>
            <a:r>
              <a:rPr lang="sv-SE" dirty="0"/>
              <a:t>Kontaktpersoner med namn och telefonnummer under klubben.</a:t>
            </a:r>
          </a:p>
          <a:p>
            <a:r>
              <a:rPr lang="sv-SE" dirty="0"/>
              <a:t>Medlemmar kan själv gå in på  </a:t>
            </a:r>
            <a:r>
              <a:rPr lang="sv-SE" dirty="0">
                <a:hlinkClick r:id="rId2"/>
              </a:rPr>
              <a:t>www.seko.se</a:t>
            </a:r>
            <a:r>
              <a:rPr lang="sv-SE" dirty="0"/>
              <a:t> och logga in  och fylla i korrekta uppgifter.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D1847E-36E3-419A-B819-15CD4268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2CC29C-50E6-4E8C-BD7E-2D90F7CF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1C16B-B398-40BA-94C3-0FFE1684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24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226C59-B09F-4BFE-B14A-F13BED42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Maktutbildning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26EEF9-7119-4C0A-B2BB-D82CC9112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b="1" dirty="0"/>
              <a:t>Bakgrund</a:t>
            </a:r>
            <a:r>
              <a:rPr lang="sv-SE" sz="1600" dirty="0"/>
              <a:t>: I en samtalsrunda LO gjorde med förbunden under hösten 2019 utryckte flera av dessa att man upplevde fackligt/politiskt tysta arbetsplatser. </a:t>
            </a:r>
            <a:br>
              <a:rPr lang="sv-SE" sz="1600" dirty="0"/>
            </a:br>
            <a:r>
              <a:rPr lang="sv-SE" sz="1600" dirty="0"/>
              <a:t>Att många förtroendevalda avstår att ta samtal/ diskussionen kring både facklig och/eller politiska frågor. </a:t>
            </a:r>
            <a:br>
              <a:rPr lang="sv-SE" sz="1600" dirty="0"/>
            </a:br>
            <a:endParaRPr lang="sv-SE" sz="1600" dirty="0"/>
          </a:p>
          <a:p>
            <a:r>
              <a:rPr lang="sv-SE" sz="1600" b="1" dirty="0"/>
              <a:t>Syfte: </a:t>
            </a:r>
            <a:r>
              <a:rPr lang="sv-SE" sz="1600" dirty="0"/>
              <a:t>Utbildningen ska övergripande bidra till att göra deltagarna, dvs förbundens förtroendevalda verksamma på arbetsplatser, tryggare i rollen, att lyfta samtal om aktuella fackliga och politiska frågor, utifrån arbetarrörelsens värderingar och idé om ett mer jämlikt samhälle. Samt organisera för förändring i den riktningen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41A59D-093A-4A3D-A84A-A577DC55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EEA14D-83E3-454E-BD15-C6D017F3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DA6223-3A26-4BDA-A866-AA91B258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45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76130-5AD5-44C3-8D1D-B48CD250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Datum maktutbildning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3A2AE7-11E6-4C3C-8A64-47E08A6A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Utbildningstillfällen </a:t>
            </a:r>
          </a:p>
          <a:p>
            <a:r>
              <a:rPr lang="sv-SE" dirty="0"/>
              <a:t>• 18-19 januari 2022, Umeå (sista anmälningsdag 211221) </a:t>
            </a:r>
          </a:p>
          <a:p>
            <a:r>
              <a:rPr lang="sv-SE" dirty="0"/>
              <a:t>• 26-27 januari 2022, Luleå (sista anmälningsdag 211231) </a:t>
            </a:r>
          </a:p>
          <a:p>
            <a:r>
              <a:rPr lang="sv-SE" dirty="0"/>
              <a:t>• 7-8 februari 2022, Lycksele (sista anmälningsdag 220114) </a:t>
            </a:r>
          </a:p>
          <a:p>
            <a:r>
              <a:rPr lang="sv-SE" dirty="0"/>
              <a:t>• 10-11 februari 2022, Umeå (sista anmälningsdag 220114) </a:t>
            </a:r>
          </a:p>
          <a:p>
            <a:r>
              <a:rPr lang="sv-SE" dirty="0"/>
              <a:t>• 22-23 februari 2022, Skellefteå (sista anmälningsdag 220125) </a:t>
            </a:r>
          </a:p>
          <a:p>
            <a:r>
              <a:rPr lang="sv-SE" dirty="0"/>
              <a:t>• 2-3 mars 2022, Umeå (sista anmälningsdag 220201) </a:t>
            </a:r>
          </a:p>
          <a:p>
            <a:r>
              <a:rPr lang="sv-SE" dirty="0"/>
              <a:t>• 17-18 mars 2022, Luleå (sista anmälningsdag 220221)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64B015-D539-41D9-834C-62BC2CA4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521371-0834-408B-9A02-7E9B9C12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DFDC26-31C5-42C4-A68E-B39CC64B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0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A30C38-99C3-4F29-AC51-ACAB60A6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Datum Maktutbildning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E82FE9-F33F-4468-8CF8-6B8309655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• 22-23 mars 2022, Haparanda (sista anmälningsdag 220221) digital </a:t>
            </a:r>
          </a:p>
          <a:p>
            <a:r>
              <a:rPr lang="sv-SE" dirty="0"/>
              <a:t>• 29-30 mars 2022, Skellefteå (sista anmälningsdag 220301) </a:t>
            </a:r>
          </a:p>
          <a:p>
            <a:r>
              <a:rPr lang="sv-SE" dirty="0"/>
              <a:t>• 10-11 maj 2022, Kiruna (sista anmälningsdag 220415) </a:t>
            </a:r>
          </a:p>
          <a:p>
            <a:r>
              <a:rPr lang="sv-SE" dirty="0"/>
              <a:t>• 17-18 maj 2022, Piteå (sista anmälningsdag 220415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AE60C-83FA-42BD-B70D-55CBF355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1CD61-9F3D-468C-9B61-05AD623B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2027C4-A2A3-49EF-94F2-8D8CD186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90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AB54E-BDF6-4175-BE51-2826B031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Medlemsutbildningar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25AE4D-9E2D-4418-8B0E-AD6888103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8C3524-4275-469C-8F40-285B9C68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0A6782-423E-4D17-9C6B-93F4AA5E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E2CDA8-4772-43A2-BB76-1D8205C7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98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DFBC3-4AE1-4DF3-B6D2-48D20184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 i Seko 1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7C07682-5CEB-4FEB-92E8-2A91A5F1F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201" y="1749425"/>
            <a:ext cx="2165747" cy="2887663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293FEA-78E2-4949-8473-770C0BE1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89EA6F-76C8-4B23-9C71-E64A458F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18D9C5-E2E7-4498-B3F2-4243189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471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663BA-C016-4D7C-A4A6-0221A797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 i Seko 2 &amp; 3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CAE0982-E282-4F52-878B-4E8507033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201" y="1749425"/>
            <a:ext cx="2165747" cy="2887663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5B93C4-D37A-48CE-A870-78E99F9A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ABF1A2-F177-4DA1-81E1-3AC7AE79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CAA109-001E-40A7-AC82-FAC78EEE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19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libri" charset="0"/>
              </a:rPr>
              <a:t>Regionen</a:t>
            </a:r>
          </a:p>
        </p:txBody>
      </p:sp>
      <p:sp>
        <p:nvSpPr>
          <p:cNvPr id="16386" name="Platshållare för innehåll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latin typeface="Calibri" charset="0"/>
              </a:rPr>
              <a:t>Regionen har 31/12</a:t>
            </a:r>
          </a:p>
          <a:p>
            <a:r>
              <a:rPr lang="sv-SE" dirty="0">
                <a:latin typeface="Calibri" charset="0"/>
              </a:rPr>
              <a:t>Aktiva Medlemmar 6080 </a:t>
            </a:r>
            <a:r>
              <a:rPr lang="sv-SE" dirty="0" err="1">
                <a:latin typeface="Calibri" charset="0"/>
              </a:rPr>
              <a:t>st</a:t>
            </a:r>
            <a:endParaRPr lang="sv-SE" dirty="0">
              <a:latin typeface="Calibri" charset="0"/>
            </a:endParaRPr>
          </a:p>
          <a:p>
            <a:r>
              <a:rPr lang="sv-SE" dirty="0">
                <a:latin typeface="Calibri" charset="0"/>
              </a:rPr>
              <a:t>Pensionärer 3004 </a:t>
            </a:r>
            <a:r>
              <a:rPr lang="sv-SE" dirty="0" err="1">
                <a:latin typeface="Calibri" charset="0"/>
              </a:rPr>
              <a:t>st</a:t>
            </a:r>
            <a:endParaRPr lang="sv-SE" dirty="0">
              <a:latin typeface="Calibri" charset="0"/>
            </a:endParaRPr>
          </a:p>
          <a:p>
            <a:pPr marL="0" indent="0">
              <a:buNone/>
            </a:pPr>
            <a:endParaRPr lang="sv-SE" dirty="0">
              <a:latin typeface="Calibri" charset="0"/>
            </a:endParaRPr>
          </a:p>
          <a:p>
            <a:r>
              <a:rPr lang="sv-SE" dirty="0">
                <a:latin typeface="Calibri" charset="0"/>
              </a:rPr>
              <a:t>20 Klubbar</a:t>
            </a:r>
          </a:p>
          <a:p>
            <a:r>
              <a:rPr lang="sv-SE" dirty="0">
                <a:latin typeface="Calibri" charset="0"/>
              </a:rPr>
              <a:t>16 sektioner</a:t>
            </a:r>
          </a:p>
          <a:p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finns tre klubbsektioner som hör till nationell klubb från andra regioner.</a:t>
            </a:r>
          </a:p>
          <a:p>
            <a:endParaRPr lang="sv-SE" dirty="0">
              <a:latin typeface="Calibri" charset="0"/>
            </a:endParaRPr>
          </a:p>
          <a:p>
            <a:endParaRPr lang="sv-SE" dirty="0">
              <a:latin typeface="Calibri" charset="0"/>
            </a:endParaRPr>
          </a:p>
          <a:p>
            <a:endParaRPr lang="sv-SE" dirty="0">
              <a:latin typeface="Calibri" charset="0"/>
            </a:endParaRPr>
          </a:p>
        </p:txBody>
      </p:sp>
      <p:sp>
        <p:nvSpPr>
          <p:cNvPr id="16387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59B4FC-2399-394E-95E6-F49C1D4F5FB5}" type="datetime1">
              <a:rPr lang="sv-SE" sz="7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2022-03-16</a:t>
            </a:fld>
            <a:endParaRPr lang="sv-SE" sz="700"/>
          </a:p>
        </p:txBody>
      </p:sp>
      <p:sp>
        <p:nvSpPr>
          <p:cNvPr id="16388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sz="700"/>
          </a:p>
        </p:txBody>
      </p:sp>
      <p:sp>
        <p:nvSpPr>
          <p:cNvPr id="16389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279298-A4B8-FB43-A63A-D393F80AE71C}" type="slidenum">
              <a:rPr lang="sv-SE" sz="7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v-SE"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6D0F85-3C69-4C4D-89D8-167E6295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Medlemsförsäkringar med rådgivning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2CD13B6-EE5B-4611-A048-E8724FE1A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201" y="1749425"/>
            <a:ext cx="2165747" cy="2887663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D9C6F2-E8E9-497B-A3BC-8A5758EF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10A2DD-8546-477C-B3D8-4B22FC40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8ADC3D-48D9-4090-A55D-7ED9E7E0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42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4401F1-E87F-4365-B725-857F6D3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Pensionsutbildning med rådgivning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2F559DAA-F40E-4580-8406-7FB00E669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201" y="1749425"/>
            <a:ext cx="2165747" cy="2887663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DB793A-F468-42DA-A07A-0A884E54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90DF4C-ECFA-4893-9A22-8E8DD42B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10589A-706B-4F2B-A078-80BB26CD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68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122C7E-081B-4DBC-9347-E5709337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gäller vid </a:t>
            </a:r>
            <a:r>
              <a:rPr lang="sv-SE" dirty="0" err="1"/>
              <a:t>medlemsutbildnig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CEF00E-9521-4F1C-901D-616F60E46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b="1" dirty="0"/>
              <a:t>Medlemmen söker ledigt genom Ag ”Ledighet utan lön”</a:t>
            </a:r>
          </a:p>
          <a:p>
            <a:endParaRPr lang="sv-SE" b="1" dirty="0"/>
          </a:p>
          <a:p>
            <a:r>
              <a:rPr lang="sv-SE" sz="2400" b="1" dirty="0"/>
              <a:t>Seko betalar ut ett stipendium på 124 kr skattefritt per timme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7804D0-8477-4AC8-A07D-0C60D6D7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DBE72-2EE9-4591-A340-E9D2D8A2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6C17FC-D6E6-40FB-8B8F-CDE2DAD5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41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E89E5A-F31F-430F-9308-0A3D10D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Medlemsvecka 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05EA25-0C79-4B95-9438-759E1B1D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Medlemsveckan 25-29/4 2022</a:t>
            </a:r>
          </a:p>
          <a:p>
            <a:r>
              <a:rPr lang="sv-SE" dirty="0"/>
              <a:t>Aktiviteter i Regionen skickas in till maria.mannberg@seko.se</a:t>
            </a:r>
          </a:p>
          <a:p>
            <a:r>
              <a:rPr lang="sv-SE" dirty="0"/>
              <a:t>Vill ni att vi kommer ut till er under medlemsveckan?</a:t>
            </a:r>
          </a:p>
          <a:p>
            <a:r>
              <a:rPr lang="sv-SE" dirty="0"/>
              <a:t>Vad skall vi göra? Målsättning </a:t>
            </a:r>
          </a:p>
          <a:p>
            <a:pPr marL="0" indent="0">
              <a:buNone/>
            </a:pPr>
            <a:r>
              <a:rPr lang="sv-SE" dirty="0"/>
              <a:t> - Värva medlemmar</a:t>
            </a:r>
          </a:p>
          <a:p>
            <a:pPr marL="0" indent="0">
              <a:buNone/>
            </a:pPr>
            <a:r>
              <a:rPr lang="sv-SE" dirty="0"/>
              <a:t> - Sprida budskap</a:t>
            </a:r>
          </a:p>
          <a:p>
            <a:pPr marL="0" indent="0">
              <a:buNone/>
            </a:pPr>
            <a:r>
              <a:rPr lang="sv-SE" dirty="0"/>
              <a:t> - Registrera samtal under veckan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19C7D2-0775-40A8-BD8B-3B99492E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ED7164-34F5-4A08-8599-E9E1F6E9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906969-721A-4109-A2F8-2E2F3A66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34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87E9A-29CF-497A-A53A-9697C0AF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Medlemsveckan  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351581-EA68-4842-AB07-C0C44ACE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Beställningslänk kommer den 9 mars och gäller till 23 mars.</a:t>
            </a:r>
          </a:p>
          <a:p>
            <a:r>
              <a:rPr lang="sv-SE" dirty="0"/>
              <a:t>För de som ej beställt kommer en påminnelse att skickas ut den 16 mars</a:t>
            </a:r>
          </a:p>
          <a:p>
            <a:r>
              <a:rPr lang="sv-SE" dirty="0"/>
              <a:t>Medlemsutbildning 29 april ” Gör din arbetsmiljö röst hörd”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D545C-08D6-4F82-8419-B84BB6A9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C86F23-D11D-49DB-9700-0551974A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372DF9-C3F2-4B51-9316-389E455C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45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E0B4A-1660-461A-92CA-F3E39ED0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Gör din arbetsmiljö röst hörd 29/4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4D4ACF45-31DF-4774-B073-C20B55EBF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707" y="1783556"/>
            <a:ext cx="2041449" cy="2887663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AE54AE-FD84-424F-B1F2-2CC76115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8A7D95-A094-41B9-9A6B-446AB8A6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EC5DDB-AF97-4EBD-802A-6C71D56A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53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22318-E8AD-4BF3-A859-C39A71D6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F/P aktiviteter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41DA7B-D657-424F-9558-501DC8039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Stadgarna säger att alla klubbar skall utse facklig Politisk ansvarig och rapportera in det till </a:t>
            </a:r>
            <a:r>
              <a:rPr lang="sv-SE" dirty="0" err="1"/>
              <a:t>seko</a:t>
            </a:r>
            <a:r>
              <a:rPr lang="sv-SE" dirty="0"/>
              <a:t> ( Uppdragsrapporten)</a:t>
            </a:r>
          </a:p>
          <a:p>
            <a:endParaRPr lang="sv-SE" dirty="0"/>
          </a:p>
          <a:p>
            <a:r>
              <a:rPr lang="sv-SE" dirty="0"/>
              <a:t>Facklig/Politiska utskottet kommer att bjuda in ALLA Facklig Politiska ansvariga till </a:t>
            </a:r>
            <a:r>
              <a:rPr lang="sv-SE" dirty="0" err="1"/>
              <a:t>ringaktiviteter</a:t>
            </a:r>
            <a:r>
              <a:rPr lang="sv-SE" dirty="0"/>
              <a:t> </a:t>
            </a:r>
            <a:r>
              <a:rPr lang="sv-SE" b="1" dirty="0"/>
              <a:t>30/3</a:t>
            </a:r>
            <a:r>
              <a:rPr lang="sv-SE" dirty="0"/>
              <a:t> </a:t>
            </a:r>
            <a:r>
              <a:rPr lang="sv-SE" dirty="0" err="1"/>
              <a:t>kl</a:t>
            </a:r>
            <a:r>
              <a:rPr lang="sv-SE" dirty="0"/>
              <a:t> 17-19,</a:t>
            </a:r>
            <a:r>
              <a:rPr lang="sv-SE" b="1" dirty="0"/>
              <a:t>5/4</a:t>
            </a:r>
            <a:r>
              <a:rPr lang="sv-SE" dirty="0"/>
              <a:t> </a:t>
            </a:r>
            <a:r>
              <a:rPr lang="sv-SE" dirty="0" err="1"/>
              <a:t>kl</a:t>
            </a:r>
            <a:r>
              <a:rPr lang="sv-SE" dirty="0"/>
              <a:t> 17-19,och </a:t>
            </a:r>
            <a:r>
              <a:rPr lang="sv-SE" b="1" dirty="0"/>
              <a:t>20/4</a:t>
            </a:r>
            <a:r>
              <a:rPr lang="sv-SE" dirty="0"/>
              <a:t> </a:t>
            </a:r>
            <a:r>
              <a:rPr lang="sv-SE" dirty="0" err="1"/>
              <a:t>kl</a:t>
            </a:r>
            <a:r>
              <a:rPr lang="sv-SE" dirty="0"/>
              <a:t> 17-19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A87596-D8AF-42CB-A673-649317D7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B624EF-1FD1-4735-B00D-E9653C4A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85A629-C56C-44F1-B87F-CCFB6FC8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537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BF526-8322-4D1A-9019-4488A5FA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styrelsen/Ombudsmän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F7013D-2A09-46B7-9BD0-7FB133134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Region styrelsen och ombudsmän vill gärna komma ut och träffa klubbar och sektioner ute på arbetsplatserna. Vi vill även delta på Årsmöten/Höstmöten/medlemsmöten/styrelsemöten under 2022 fysiskt eller digitalt.</a:t>
            </a:r>
          </a:p>
          <a:p>
            <a:endParaRPr lang="sv-SE" dirty="0"/>
          </a:p>
          <a:p>
            <a:r>
              <a:rPr lang="sv-SE" dirty="0"/>
              <a:t>Om ni vill ha med oss kontakta </a:t>
            </a:r>
            <a:r>
              <a:rPr lang="sv-SE" dirty="0">
                <a:hlinkClick r:id="rId2"/>
              </a:rPr>
              <a:t>maria.mannberg@seko.se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350594-DE8F-4C5A-B2BD-33046DBF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117187-1FCE-408F-99AD-E60C1E89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E8358A-B79E-4627-AF19-886E7597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9006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7B8BAA-22A6-46B8-B3FD-74573C2B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Mötesplan 2022 Kvartalsträffar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9DED92-74AF-454D-8FA1-C4DD3BF93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Kvartalsträff 2 den </a:t>
            </a:r>
            <a:r>
              <a:rPr lang="sv-S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11/5</a:t>
            </a:r>
            <a:r>
              <a:rPr lang="sv-S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Fackligt /Politisk ansvariga i klubb/sektioner</a:t>
            </a:r>
          </a:p>
          <a:p>
            <a:endParaRPr lang="sv-S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Kvartalsträff 3 den</a:t>
            </a:r>
            <a:r>
              <a:rPr lang="sv-S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9/9  </a:t>
            </a:r>
            <a:r>
              <a:rPr lang="sv-S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Studieansvarig i klubbar sektioner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4DE882-49F5-4A10-B0B3-FD6C9F51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CBEA9A-4B71-48F9-B33E-FDBB54C5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C9F753-E44F-453B-9912-C73D795B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076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89F7E-0D6E-4673-A2A1-ED7EDEB3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    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97ABA0-B596-4CDA-ADF6-4D75E888E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8000" dirty="0"/>
              <a:t>SLUT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2E1C38-EB61-4567-AE87-B433766E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BB81CC-8BAC-4399-986D-E18997F3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F12BCA-2FC1-47B9-989C-00608E07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74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fort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Teliaklubben har en klubbsektion som heter ”Seko sektion Telia Norra”. Denna sträcker sig över två regioner, 22 Mellannorrland samt 25 Norra norrland.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Seko SIS -klubben har en klubbsektion ”Seko SIS sektion Norr”. Denna sträcker sig över två regioner, 22 Mellannorrland samt 25 Norra norrland.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Trafikverksklubben har en klubbsektion ”Sektion Trafikverket Nord”. Denna sträcker sig över två regioner, 22 Mellannorrland samt 25 Norra norrland.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67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03528-44F3-4B7A-A8E3-6B052413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Regionklubb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A3391F-6CD8-47B5-B097-B9B4E24E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Det finns en regionklubb under regionstyrelsen.</a:t>
            </a:r>
          </a:p>
          <a:p>
            <a:pPr marL="0" indent="0">
              <a:buNone/>
            </a:pPr>
            <a:r>
              <a:rPr lang="sv-SE" dirty="0"/>
              <a:t>Regionklubb har 1091 medlemmar</a:t>
            </a:r>
          </a:p>
          <a:p>
            <a:pPr marL="0" indent="0">
              <a:buNone/>
            </a:pPr>
            <a:r>
              <a:rPr lang="sv-SE" dirty="0"/>
              <a:t>Regionklubben kommer under Q1 att bilda 3 sektioner</a:t>
            </a:r>
          </a:p>
          <a:p>
            <a:pPr>
              <a:buFontTx/>
              <a:buChar char="-"/>
            </a:pPr>
            <a:r>
              <a:rPr lang="sv-SE" dirty="0"/>
              <a:t>Energi Nord</a:t>
            </a:r>
          </a:p>
          <a:p>
            <a:pPr>
              <a:buFontTx/>
              <a:buChar char="-"/>
            </a:pPr>
            <a:r>
              <a:rPr lang="sv-SE" dirty="0"/>
              <a:t>Pensionärer VB</a:t>
            </a:r>
          </a:p>
          <a:p>
            <a:pPr>
              <a:buFontTx/>
              <a:buChar char="-"/>
            </a:pPr>
            <a:r>
              <a:rPr lang="sv-SE" dirty="0"/>
              <a:t>Pensionärer NB</a:t>
            </a:r>
          </a:p>
          <a:p>
            <a:pPr>
              <a:buFontTx/>
              <a:buChar char="-"/>
            </a:pPr>
            <a:r>
              <a:rPr lang="sv-SE" dirty="0"/>
              <a:t>Regionklubben avvaktar att bilda sektioner på </a:t>
            </a:r>
            <a:r>
              <a:rPr lang="sv-SE" dirty="0" err="1"/>
              <a:t>Swedavia</a:t>
            </a:r>
            <a:r>
              <a:rPr lang="sv-SE" dirty="0"/>
              <a:t> och Hector </a:t>
            </a:r>
            <a:r>
              <a:rPr lang="sv-SE" dirty="0" err="1"/>
              <a:t>rail</a:t>
            </a:r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80715D-4AFA-4A3D-9D0B-F257770D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77DF42-6ED0-4302-BEDD-CDB10B2C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5A0B78-C53A-41EA-A557-BD484B25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784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9897AA-CA98-45F8-AD19-C80E044E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Assistenter och Ombudsmän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EF9D5F-192F-46A7-A466-4B6C50A03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   Luleå Hermelinsgatan 23 b</a:t>
            </a:r>
          </a:p>
          <a:p>
            <a:r>
              <a:rPr lang="sv-SE" dirty="0"/>
              <a:t>Sofia Henriksson Assistent 010-4821732 </a:t>
            </a:r>
            <a:r>
              <a:rPr lang="sv-SE" dirty="0">
                <a:hlinkClick r:id="rId2"/>
              </a:rPr>
              <a:t>sofia.henriksson@seko.se</a:t>
            </a:r>
            <a:endParaRPr lang="sv-SE" dirty="0"/>
          </a:p>
          <a:p>
            <a:r>
              <a:rPr lang="sv-SE" dirty="0"/>
              <a:t>Torgny Larsson ( Sjuk)</a:t>
            </a:r>
          </a:p>
          <a:p>
            <a:r>
              <a:rPr lang="sv-SE" dirty="0"/>
              <a:t>Mats Wennberg 0920-236632  mats.wennberg@seko.se</a:t>
            </a:r>
          </a:p>
          <a:p>
            <a:r>
              <a:rPr lang="sv-SE" dirty="0"/>
              <a:t>Lars Nilsson 0920-236633 lars.nilsson@seko.se</a:t>
            </a:r>
          </a:p>
          <a:p>
            <a:r>
              <a:rPr lang="sv-SE" dirty="0"/>
              <a:t>Anna Nilsson 0104821769  anna.nilsson@seko.se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CC7E55-9D30-4847-8488-89EF4189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1A18C3-C75D-4583-ADE1-7763D8B5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B2F66F-91C0-4170-883A-0E1AC23F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40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16A0C4-C0C6-458D-AAC2-03616762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Assistenter och Ombudsmän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EA7D99-7454-4C5D-BD2C-4190DBE2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b="1" dirty="0"/>
              <a:t>Umeå Västra Norrlandsgatan 11 b 3 </a:t>
            </a:r>
            <a:r>
              <a:rPr lang="sv-SE" b="1" dirty="0" err="1"/>
              <a:t>tr</a:t>
            </a:r>
            <a:endParaRPr lang="sv-SE" b="1" dirty="0"/>
          </a:p>
          <a:p>
            <a:pPr marL="0" indent="0">
              <a:buNone/>
            </a:pPr>
            <a:r>
              <a:rPr lang="sv-SE" b="1" dirty="0"/>
              <a:t> </a:t>
            </a:r>
            <a:r>
              <a:rPr lang="sv-SE" dirty="0"/>
              <a:t>Maria Blixt Assistent  090-109776   </a:t>
            </a:r>
            <a:r>
              <a:rPr lang="sv-SE" dirty="0">
                <a:hlinkClick r:id="rId2"/>
              </a:rPr>
              <a:t>maria.blixt@seko.se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Gunnar Dahlberg 090-109775   </a:t>
            </a:r>
            <a:r>
              <a:rPr lang="sv-SE" dirty="0">
                <a:hlinkClick r:id="rId3"/>
              </a:rPr>
              <a:t>gunnar.dahlberg@seko.se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Lars Jakobsson 090-109773  </a:t>
            </a:r>
            <a:r>
              <a:rPr lang="sv-SE" dirty="0">
                <a:hlinkClick r:id="rId4"/>
              </a:rPr>
              <a:t>lars.jakobsson@seko.se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6C664F-6D4E-41EF-A031-BB86D3C9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9DCD09-1BE2-45B5-8149-BED854AF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8B669C-C89C-45AA-9C86-65B5D63C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991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AD45A-EFE3-4496-8202-7C07F548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Årsmöte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FDC7DB-D238-4153-AEE5-5427C529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skall klubbar/sektioner skicka in till Regionen?</a:t>
            </a:r>
          </a:p>
          <a:p>
            <a:endParaRPr lang="sv-SE" dirty="0"/>
          </a:p>
          <a:p>
            <a:r>
              <a:rPr lang="sv-SE" dirty="0"/>
              <a:t>Seko vill ha in </a:t>
            </a:r>
          </a:p>
          <a:p>
            <a:pPr marL="0" indent="0">
              <a:buNone/>
            </a:pPr>
            <a:r>
              <a:rPr lang="sv-SE" dirty="0"/>
              <a:t>  - Uppdragsrapport</a:t>
            </a:r>
          </a:p>
          <a:p>
            <a:pPr marL="0" indent="0">
              <a:buNone/>
            </a:pPr>
            <a:r>
              <a:rPr lang="sv-SE" dirty="0"/>
              <a:t>  - Protokoll</a:t>
            </a:r>
          </a:p>
          <a:p>
            <a:pPr marL="0" indent="0">
              <a:buNone/>
            </a:pPr>
            <a:r>
              <a:rPr lang="sv-SE" dirty="0"/>
              <a:t>  - Revisorernas berättelse </a:t>
            </a:r>
          </a:p>
          <a:p>
            <a:pPr marL="0" indent="0">
              <a:buNone/>
            </a:pPr>
            <a:r>
              <a:rPr lang="sv-SE" dirty="0"/>
              <a:t>  - Årsbokslut</a:t>
            </a:r>
          </a:p>
          <a:p>
            <a:pPr marL="0" indent="0">
              <a:buNone/>
            </a:pPr>
            <a:r>
              <a:rPr lang="sv-SE" dirty="0"/>
              <a:t>  - Puma ansvarig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E3A036-CFD6-4B92-B6D4-EA2D85C1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D32BE2-83EC-4AF3-8D3C-7F07292D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CF2E8B-4999-416B-8994-BB1CD1D4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62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1A89-AF3F-45A4-A00A-3D383C31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Uppdragsrapport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4AB68E3E-ADAF-4610-BF4D-9FAB7514D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966" y="1749425"/>
            <a:ext cx="3850217" cy="2887663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58BA3E-C148-4D01-B48D-C4BD8583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708FD3-B941-4A20-8A9E-D5FE7461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7ABF93-988E-44F7-9E37-B49CB540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12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627B2-C414-4D55-A57E-1F3530F3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PUMA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7D74804-C75D-4199-B41C-4BB0B6B0D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966" y="1749425"/>
            <a:ext cx="3850217" cy="2887663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D121DC-6D55-49F3-BC7E-81458C62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2022-03-16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4F223F-9F1A-411C-9952-D082182C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C8585F-9E53-459D-9411-F4B74441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294161"/>
      </p:ext>
    </p:extLst>
  </p:cSld>
  <p:clrMapOvr>
    <a:masterClrMapping/>
  </p:clrMapOvr>
</p:sld>
</file>

<file path=ppt/theme/theme1.xml><?xml version="1.0" encoding="utf-8"?>
<a:theme xmlns:a="http://schemas.openxmlformats.org/drawingml/2006/main" name="Seko-presentation">
  <a:themeElements>
    <a:clrScheme name="Sek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CC8"/>
      </a:accent1>
      <a:accent2>
        <a:srgbClr val="81BC00"/>
      </a:accent2>
      <a:accent3>
        <a:srgbClr val="FFCE00"/>
      </a:accent3>
      <a:accent4>
        <a:srgbClr val="F28B00"/>
      </a:accent4>
      <a:accent5>
        <a:srgbClr val="E040AF"/>
      </a:accent5>
      <a:accent6>
        <a:srgbClr val="CC3333"/>
      </a:accent6>
      <a:hlink>
        <a:srgbClr val="000000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Seko-presentation.pot</Template>
  <TotalTime>15582</TotalTime>
  <Words>954</Words>
  <Application>Microsoft Office PowerPoint</Application>
  <PresentationFormat>Bildspel på skärmen (16:9)</PresentationFormat>
  <Paragraphs>180</Paragraphs>
  <Slides>29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2" baseType="lpstr">
      <vt:lpstr>Arial</vt:lpstr>
      <vt:lpstr>Calibri</vt:lpstr>
      <vt:lpstr>Seko-presentation</vt:lpstr>
      <vt:lpstr>Kvartalsträffar  2022</vt:lpstr>
      <vt:lpstr>Regionen</vt:lpstr>
      <vt:lpstr>Region fort</vt:lpstr>
      <vt:lpstr>Regionklubb</vt:lpstr>
      <vt:lpstr>Assistenter och Ombudsmän</vt:lpstr>
      <vt:lpstr>Assistenter och Ombudsmän</vt:lpstr>
      <vt:lpstr>Årsmöte 2022</vt:lpstr>
      <vt:lpstr>Uppdragsrapport</vt:lpstr>
      <vt:lpstr>PUMA</vt:lpstr>
      <vt:lpstr>Höstmöte 2022</vt:lpstr>
      <vt:lpstr>Avgift stege 2022</vt:lpstr>
      <vt:lpstr>Lönerevision</vt:lpstr>
      <vt:lpstr>Klubbar/sektioner uppgift</vt:lpstr>
      <vt:lpstr>Maktutbildning </vt:lpstr>
      <vt:lpstr>Datum maktutbildning</vt:lpstr>
      <vt:lpstr>Datum Maktutbildning</vt:lpstr>
      <vt:lpstr>Medlemsutbildningar</vt:lpstr>
      <vt:lpstr>Medlem i Seko 1</vt:lpstr>
      <vt:lpstr>Medlem i Seko 2 &amp; 3</vt:lpstr>
      <vt:lpstr>Medlemsförsäkringar med rådgivning</vt:lpstr>
      <vt:lpstr>Pensionsutbildning med rådgivning</vt:lpstr>
      <vt:lpstr>Vad gäller vid medlemsutbildnig</vt:lpstr>
      <vt:lpstr>Medlemsvecka 17</vt:lpstr>
      <vt:lpstr>Medlemsveckan  17</vt:lpstr>
      <vt:lpstr>Gör din arbetsmiljö röst hörd 29/4</vt:lpstr>
      <vt:lpstr> F/P aktiviteter </vt:lpstr>
      <vt:lpstr>Region styrelsen/Ombudsmän</vt:lpstr>
      <vt:lpstr>Mötesplan 2022 Kvartalsträffar</vt:lpstr>
      <vt:lpstr>          </vt:lpstr>
    </vt:vector>
  </TitlesOfParts>
  <Company>MacGunnar – Information &amp;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Ingemarsson</dc:creator>
  <cp:lastModifiedBy>Mimmi Alm</cp:lastModifiedBy>
  <cp:revision>70</cp:revision>
  <cp:lastPrinted>2020-08-28T07:18:45Z</cp:lastPrinted>
  <dcterms:created xsi:type="dcterms:W3CDTF">2013-10-07T18:03:59Z</dcterms:created>
  <dcterms:modified xsi:type="dcterms:W3CDTF">2022-03-16T16:01:04Z</dcterms:modified>
</cp:coreProperties>
</file>