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4" r:id="rId2"/>
  </p:sldMasterIdLst>
  <p:notesMasterIdLst>
    <p:notesMasterId r:id="rId18"/>
  </p:notesMasterIdLst>
  <p:sldIdLst>
    <p:sldId id="257" r:id="rId3"/>
    <p:sldId id="3643" r:id="rId4"/>
    <p:sldId id="3636" r:id="rId5"/>
    <p:sldId id="3641" r:id="rId6"/>
    <p:sldId id="3644" r:id="rId7"/>
    <p:sldId id="284" r:id="rId8"/>
    <p:sldId id="3637" r:id="rId9"/>
    <p:sldId id="3639" r:id="rId10"/>
    <p:sldId id="3640" r:id="rId11"/>
    <p:sldId id="3645" r:id="rId12"/>
    <p:sldId id="256" r:id="rId13"/>
    <p:sldId id="3628" r:id="rId14"/>
    <p:sldId id="3635" r:id="rId15"/>
    <p:sldId id="3632" r:id="rId16"/>
    <p:sldId id="3634" r:id="rId17"/>
  </p:sldIdLst>
  <p:sldSz cx="9144000" cy="5143500" type="screen16x9"/>
  <p:notesSz cx="9144000" cy="51435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997"/>
    <a:srgbClr val="F4D4DD"/>
    <a:srgbClr val="F5F5F5"/>
    <a:srgbClr val="F3F3F3"/>
    <a:srgbClr val="E7E5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78129" autoAdjust="0"/>
  </p:normalViewPr>
  <p:slideViewPr>
    <p:cSldViewPr>
      <p:cViewPr varScale="1">
        <p:scale>
          <a:sx n="82" d="100"/>
          <a:sy n="82" d="100"/>
        </p:scale>
        <p:origin x="2760" y="48"/>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756060389047933E-2"/>
          <c:y val="5.3662792989267079E-2"/>
          <c:w val="0.89249501955904265"/>
          <c:h val="0.83744259907276186"/>
        </c:manualLayout>
      </c:layout>
      <c:lineChart>
        <c:grouping val="standard"/>
        <c:varyColors val="0"/>
        <c:ser>
          <c:idx val="0"/>
          <c:order val="0"/>
          <c:tx>
            <c:strRef>
              <c:f>Sheet1!$B$1</c:f>
              <c:strCache>
                <c:ptCount val="1"/>
                <c:pt idx="0">
                  <c:v>Series 1</c:v>
                </c:pt>
              </c:strCache>
            </c:strRef>
          </c:tx>
          <c:spPr>
            <a:ln w="19050" cap="rnd">
              <a:solidFill>
                <a:srgbClr val="92D050"/>
              </a:solidFill>
              <a:round/>
            </a:ln>
            <a:effectLst/>
          </c:spPr>
          <c:marker>
            <c:symbol val="circle"/>
            <c:size val="5"/>
            <c:spPr>
              <a:solidFill>
                <a:schemeClr val="accent1"/>
              </a:solidFill>
              <a:ln w="9525">
                <a:solidFill>
                  <a:schemeClr val="accent1"/>
                </a:solidFill>
              </a:ln>
              <a:effectLst/>
            </c:spPr>
          </c:marker>
          <c:dPt>
            <c:idx val="10"/>
            <c:marker>
              <c:symbol val="circle"/>
              <c:size val="5"/>
              <c:spPr>
                <a:solidFill>
                  <a:schemeClr val="accent1"/>
                </a:solidFill>
                <a:ln w="9525">
                  <a:solidFill>
                    <a:schemeClr val="accent1"/>
                  </a:solidFill>
                </a:ln>
                <a:effectLst/>
              </c:spPr>
            </c:marker>
            <c:bubble3D val="0"/>
            <c:extLst>
              <c:ext xmlns:c16="http://schemas.microsoft.com/office/drawing/2014/chart" uri="{C3380CC4-5D6E-409C-BE32-E72D297353CC}">
                <c16:uniqueId val="{00000000-E9F1-4FF6-953F-4D8536E33DC4}"/>
              </c:ext>
            </c:extLst>
          </c:dPt>
          <c:cat>
            <c:numRef>
              <c:f>Sheet1!$A$2:$A$18</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Sheet1!$B$2:$B$18</c:f>
              <c:numCache>
                <c:formatCode>General</c:formatCode>
                <c:ptCount val="17"/>
                <c:pt idx="0">
                  <c:v>0</c:v>
                </c:pt>
                <c:pt idx="1">
                  <c:v>0</c:v>
                </c:pt>
                <c:pt idx="2">
                  <c:v>20</c:v>
                </c:pt>
                <c:pt idx="3">
                  <c:v>50</c:v>
                </c:pt>
                <c:pt idx="4">
                  <c:v>75</c:v>
                </c:pt>
                <c:pt idx="5">
                  <c:v>100</c:v>
                </c:pt>
                <c:pt idx="6">
                  <c:v>150</c:v>
                </c:pt>
                <c:pt idx="7">
                  <c:v>200</c:v>
                </c:pt>
                <c:pt idx="8">
                  <c:v>220</c:v>
                </c:pt>
                <c:pt idx="9">
                  <c:v>220</c:v>
                </c:pt>
                <c:pt idx="10">
                  <c:v>400</c:v>
                </c:pt>
                <c:pt idx="11">
                  <c:v>380</c:v>
                </c:pt>
                <c:pt idx="12">
                  <c:v>400</c:v>
                </c:pt>
                <c:pt idx="13">
                  <c:v>450</c:v>
                </c:pt>
                <c:pt idx="14">
                  <c:v>500</c:v>
                </c:pt>
                <c:pt idx="15">
                  <c:v>500</c:v>
                </c:pt>
                <c:pt idx="16">
                  <c:v>600</c:v>
                </c:pt>
              </c:numCache>
            </c:numRef>
          </c:val>
          <c:smooth val="0"/>
          <c:extLst>
            <c:ext xmlns:c16="http://schemas.microsoft.com/office/drawing/2014/chart" uri="{C3380CC4-5D6E-409C-BE32-E72D297353CC}">
              <c16:uniqueId val="{00000001-E9F1-4FF6-953F-4D8536E33DC4}"/>
            </c:ext>
          </c:extLst>
        </c:ser>
        <c:dLbls>
          <c:showLegendKey val="0"/>
          <c:showVal val="0"/>
          <c:showCatName val="0"/>
          <c:showSerName val="0"/>
          <c:showPercent val="0"/>
          <c:showBubbleSize val="0"/>
        </c:dLbls>
        <c:marker val="1"/>
        <c:smooth val="0"/>
        <c:axId val="2124201439"/>
        <c:axId val="2123499631"/>
      </c:lineChart>
      <c:catAx>
        <c:axId val="2124201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2123499631"/>
        <c:crosses val="autoZero"/>
        <c:auto val="1"/>
        <c:lblAlgn val="ctr"/>
        <c:lblOffset val="100"/>
        <c:noMultiLvlLbl val="0"/>
      </c:catAx>
      <c:valAx>
        <c:axId val="2123499631"/>
        <c:scaling>
          <c:orientation val="minMax"/>
          <c:max val="6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sz="1000"/>
                  <a:t>GWP MNOK</a:t>
                </a:r>
              </a:p>
            </c:rich>
          </c:tx>
          <c:layout>
            <c:manualLayout>
              <c:xMode val="edge"/>
              <c:yMode val="edge"/>
              <c:x val="1.0416666666666666E-2"/>
              <c:y val="0.4046719980314960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124201439"/>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F0E0DB5F-65A5-4F13-89E8-3AD9B4E945C3}" type="datetimeFigureOut">
              <a:rPr lang="sv-SE" smtClean="0"/>
              <a:t>2024-02-28</a:t>
            </a:fld>
            <a:endParaRPr lang="sv-SE"/>
          </a:p>
        </p:txBody>
      </p:sp>
      <p:sp>
        <p:nvSpPr>
          <p:cNvPr id="4" name="Platshållare för bildobjekt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7223F861-B32A-4335-9C29-48BBE4B91008}" type="slidenum">
              <a:rPr lang="sv-SE" smtClean="0"/>
              <a:t>‹#›</a:t>
            </a:fld>
            <a:endParaRPr lang="sv-SE"/>
          </a:p>
        </p:txBody>
      </p:sp>
    </p:spTree>
    <p:extLst>
      <p:ext uri="{BB962C8B-B14F-4D97-AF65-F5344CB8AC3E}">
        <p14:creationId xmlns:p14="http://schemas.microsoft.com/office/powerpoint/2010/main" val="2490277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Bästa presentatör! Detta är övergripande information om HELPs juristförsäkring och allt den kan användas till, den tar knappt 10 minuter att gå igenom.</a:t>
            </a:r>
          </a:p>
          <a:p>
            <a:r>
              <a:rPr lang="sv-SE" dirty="0"/>
              <a:t>Har du använt försäkringen själv och vill berätta för lyssnarna om hjälpen, gör gärna det. Då blir det tydligt hur de själva kan använda försäkringen.</a:t>
            </a:r>
          </a:p>
          <a:p>
            <a:r>
              <a:rPr lang="sv-SE" dirty="0"/>
              <a:t>Får du frågor du inte kan besvara, kontakta jurist Petra Wiberg på HELP – pwi@helpforsakring.se, 08-524 640 13.</a:t>
            </a:r>
          </a:p>
        </p:txBody>
      </p:sp>
      <p:sp>
        <p:nvSpPr>
          <p:cNvPr id="4" name="Platshållare för bildnummer 3"/>
          <p:cNvSpPr>
            <a:spLocks noGrp="1"/>
          </p:cNvSpPr>
          <p:nvPr>
            <p:ph type="sldNum" sz="quarter" idx="5"/>
          </p:nvPr>
        </p:nvSpPr>
        <p:spPr/>
        <p:txBody>
          <a:bodyPr/>
          <a:lstStyle/>
          <a:p>
            <a:fld id="{7223F861-B32A-4335-9C29-48BBE4B91008}" type="slidenum">
              <a:rPr lang="sv-SE" smtClean="0"/>
              <a:t>1</a:t>
            </a:fld>
            <a:endParaRPr lang="sv-SE"/>
          </a:p>
        </p:txBody>
      </p:sp>
    </p:spTree>
    <p:extLst>
      <p:ext uri="{BB962C8B-B14F-4D97-AF65-F5344CB8AC3E}">
        <p14:creationId xmlns:p14="http://schemas.microsoft.com/office/powerpoint/2010/main" val="820528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99932-7489-32C6-3567-A52F1485477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D50CA14-2FD7-15A4-DE1A-D5E617CA337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0A439FF-42E0-8A57-8737-F69EAF020CDE}"/>
              </a:ext>
            </a:extLst>
          </p:cNvPr>
          <p:cNvSpPr>
            <a:spLocks noGrp="1"/>
          </p:cNvSpPr>
          <p:nvPr>
            <p:ph type="body" idx="1"/>
          </p:nvPr>
        </p:nvSpPr>
        <p:spPr/>
        <p:txBody>
          <a:bodyPr/>
          <a:lstStyle/>
          <a:p>
            <a:r>
              <a:rPr lang="sv-SE" dirty="0"/>
              <a:t>Svar på nästa </a:t>
            </a:r>
            <a:r>
              <a:rPr lang="sv-SE" dirty="0" err="1"/>
              <a:t>slide</a:t>
            </a:r>
            <a:r>
              <a:rPr lang="sv-SE" dirty="0"/>
              <a:t>.</a:t>
            </a:r>
          </a:p>
        </p:txBody>
      </p:sp>
      <p:sp>
        <p:nvSpPr>
          <p:cNvPr id="4" name="Platshållare för bildnummer 3">
            <a:extLst>
              <a:ext uri="{FF2B5EF4-FFF2-40B4-BE49-F238E27FC236}">
                <a16:creationId xmlns:a16="http://schemas.microsoft.com/office/drawing/2014/main" id="{9470EF2C-0F0D-9B83-F39B-9441F922A1FF}"/>
              </a:ext>
            </a:extLst>
          </p:cNvPr>
          <p:cNvSpPr>
            <a:spLocks noGrp="1"/>
          </p:cNvSpPr>
          <p:nvPr>
            <p:ph type="sldNum" sz="quarter" idx="5"/>
          </p:nvPr>
        </p:nvSpPr>
        <p:spPr/>
        <p:txBody>
          <a:bodyPr/>
          <a:lstStyle/>
          <a:p>
            <a:fld id="{7223F861-B32A-4335-9C29-48BBE4B91008}" type="slidenum">
              <a:rPr lang="sv-SE" smtClean="0"/>
              <a:t>10</a:t>
            </a:fld>
            <a:endParaRPr lang="sv-SE"/>
          </a:p>
        </p:txBody>
      </p:sp>
    </p:spTree>
    <p:extLst>
      <p:ext uri="{BB962C8B-B14F-4D97-AF65-F5344CB8AC3E}">
        <p14:creationId xmlns:p14="http://schemas.microsoft.com/office/powerpoint/2010/main" val="1281203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Man vet inte att man behöver en jurist förrän man behöver en jurist!</a:t>
            </a:r>
          </a:p>
        </p:txBody>
      </p:sp>
      <p:sp>
        <p:nvSpPr>
          <p:cNvPr id="4" name="Platshållare för bildnummer 3"/>
          <p:cNvSpPr>
            <a:spLocks noGrp="1"/>
          </p:cNvSpPr>
          <p:nvPr>
            <p:ph type="sldNum" sz="quarter" idx="5"/>
          </p:nvPr>
        </p:nvSpPr>
        <p:spPr/>
        <p:txBody>
          <a:bodyPr/>
          <a:lstStyle/>
          <a:p>
            <a:fld id="{7223F861-B32A-4335-9C29-48BBE4B91008}" type="slidenum">
              <a:rPr lang="sv-SE" smtClean="0"/>
              <a:t>11</a:t>
            </a:fld>
            <a:endParaRPr lang="sv-SE"/>
          </a:p>
        </p:txBody>
      </p:sp>
    </p:spTree>
    <p:extLst>
      <p:ext uri="{BB962C8B-B14F-4D97-AF65-F5344CB8AC3E}">
        <p14:creationId xmlns:p14="http://schemas.microsoft.com/office/powerpoint/2010/main" val="4221013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Kontaktuppgifter på sista sliden.</a:t>
            </a:r>
          </a:p>
        </p:txBody>
      </p:sp>
      <p:sp>
        <p:nvSpPr>
          <p:cNvPr id="4" name="Platshållare för bildnummer 3"/>
          <p:cNvSpPr>
            <a:spLocks noGrp="1"/>
          </p:cNvSpPr>
          <p:nvPr>
            <p:ph type="sldNum" sz="quarter" idx="5"/>
          </p:nvPr>
        </p:nvSpPr>
        <p:spPr/>
        <p:txBody>
          <a:bodyPr/>
          <a:lstStyle/>
          <a:p>
            <a:fld id="{7223F861-B32A-4335-9C29-48BBE4B91008}" type="slidenum">
              <a:rPr lang="sv-SE" smtClean="0"/>
              <a:t>12</a:t>
            </a:fld>
            <a:endParaRPr lang="sv-SE"/>
          </a:p>
        </p:txBody>
      </p:sp>
    </p:spTree>
    <p:extLst>
      <p:ext uri="{BB962C8B-B14F-4D97-AF65-F5344CB8AC3E}">
        <p14:creationId xmlns:p14="http://schemas.microsoft.com/office/powerpoint/2010/main" val="438696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Säkert och enkelt att använda.</a:t>
            </a:r>
          </a:p>
        </p:txBody>
      </p:sp>
      <p:sp>
        <p:nvSpPr>
          <p:cNvPr id="4" name="Platshållare för bildnummer 3"/>
          <p:cNvSpPr>
            <a:spLocks noGrp="1"/>
          </p:cNvSpPr>
          <p:nvPr>
            <p:ph type="sldNum" sz="quarter" idx="5"/>
          </p:nvPr>
        </p:nvSpPr>
        <p:spPr/>
        <p:txBody>
          <a:bodyPr/>
          <a:lstStyle/>
          <a:p>
            <a:fld id="{7223F861-B32A-4335-9C29-48BBE4B91008}" type="slidenum">
              <a:rPr lang="sv-SE" smtClean="0"/>
              <a:t>13</a:t>
            </a:fld>
            <a:endParaRPr lang="sv-SE"/>
          </a:p>
        </p:txBody>
      </p:sp>
    </p:spTree>
    <p:extLst>
      <p:ext uri="{BB962C8B-B14F-4D97-AF65-F5344CB8AC3E}">
        <p14:creationId xmlns:p14="http://schemas.microsoft.com/office/powerpoint/2010/main" val="1701598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”Fråga vilket juridiskt skydd just du behöver” innebär att juristen gör en översyn av vad du behöver för att få juridisk trygghet. Är du singel? Har du barn? Sambo? Ska du köpa en begagnad bil? Vill du hyra ut din lägenhet? Osv… Ofta handlar det om att skriva avtal som reglerar olika situationer.</a:t>
            </a:r>
          </a:p>
        </p:txBody>
      </p:sp>
      <p:sp>
        <p:nvSpPr>
          <p:cNvPr id="4" name="Platshållare för bildnummer 3"/>
          <p:cNvSpPr>
            <a:spLocks noGrp="1"/>
          </p:cNvSpPr>
          <p:nvPr>
            <p:ph type="sldNum" sz="quarter" idx="5"/>
          </p:nvPr>
        </p:nvSpPr>
        <p:spPr/>
        <p:txBody>
          <a:bodyPr/>
          <a:lstStyle/>
          <a:p>
            <a:fld id="{7223F861-B32A-4335-9C29-48BBE4B91008}" type="slidenum">
              <a:rPr lang="sv-SE" smtClean="0"/>
              <a:t>14</a:t>
            </a:fld>
            <a:endParaRPr lang="sv-SE"/>
          </a:p>
        </p:txBody>
      </p:sp>
    </p:spTree>
    <p:extLst>
      <p:ext uri="{BB962C8B-B14F-4D97-AF65-F5344CB8AC3E}">
        <p14:creationId xmlns:p14="http://schemas.microsoft.com/office/powerpoint/2010/main" val="3258552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Fota! Och tacka dig själv den dag du behöver juristhjälp.</a:t>
            </a:r>
          </a:p>
        </p:txBody>
      </p:sp>
      <p:sp>
        <p:nvSpPr>
          <p:cNvPr id="4" name="Platshållare för bildnummer 3"/>
          <p:cNvSpPr>
            <a:spLocks noGrp="1"/>
          </p:cNvSpPr>
          <p:nvPr>
            <p:ph type="sldNum" sz="quarter" idx="5"/>
          </p:nvPr>
        </p:nvSpPr>
        <p:spPr/>
        <p:txBody>
          <a:bodyPr/>
          <a:lstStyle/>
          <a:p>
            <a:fld id="{7223F861-B32A-4335-9C29-48BBE4B91008}" type="slidenum">
              <a:rPr lang="sv-SE" smtClean="0"/>
              <a:t>15</a:t>
            </a:fld>
            <a:endParaRPr lang="sv-SE"/>
          </a:p>
        </p:txBody>
      </p:sp>
    </p:spTree>
    <p:extLst>
      <p:ext uri="{BB962C8B-B14F-4D97-AF65-F5344CB8AC3E}">
        <p14:creationId xmlns:p14="http://schemas.microsoft.com/office/powerpoint/2010/main" val="2523342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Som medlem i Seko har du juridisk trygghet i ditt arbetsliv. Om du har juristförsäkringen via förbundet har du juridisk trygghet i ditt privatliv också.</a:t>
            </a:r>
          </a:p>
        </p:txBody>
      </p:sp>
      <p:sp>
        <p:nvSpPr>
          <p:cNvPr id="4" name="Platshållare för bildnummer 3"/>
          <p:cNvSpPr>
            <a:spLocks noGrp="1"/>
          </p:cNvSpPr>
          <p:nvPr>
            <p:ph type="sldNum" sz="quarter" idx="5"/>
          </p:nvPr>
        </p:nvSpPr>
        <p:spPr/>
        <p:txBody>
          <a:bodyPr/>
          <a:lstStyle/>
          <a:p>
            <a:fld id="{7223F861-B32A-4335-9C29-48BBE4B91008}" type="slidenum">
              <a:rPr lang="sv-SE" smtClean="0"/>
              <a:t>2</a:t>
            </a:fld>
            <a:endParaRPr lang="sv-SE"/>
          </a:p>
        </p:txBody>
      </p:sp>
    </p:spTree>
    <p:extLst>
      <p:ext uri="{BB962C8B-B14F-4D97-AF65-F5344CB8AC3E}">
        <p14:creationId xmlns:p14="http://schemas.microsoft.com/office/powerpoint/2010/main" val="1789210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HELP är ett försäkringsbolag som fungerar som en juristbyrå för den som är försäkrad. Grundades i Norge 2005 och finns även i Danmark och Finland. Försäkrade </a:t>
            </a:r>
            <a:r>
              <a:rPr lang="sv-SE" dirty="0" err="1"/>
              <a:t>Seko-medlemmar</a:t>
            </a:r>
            <a:r>
              <a:rPr lang="sv-SE" dirty="0"/>
              <a:t> får hjälp med ärenden som gäller svensk, norsk eller dansk lag.</a:t>
            </a:r>
          </a:p>
          <a:p>
            <a:r>
              <a:rPr lang="sv-SE" dirty="0"/>
              <a:t>Med sammanlagt 240 jurister är HELP en av Skandinaviens största juristarbetsplatser.</a:t>
            </a:r>
          </a:p>
          <a:p>
            <a:r>
              <a:rPr lang="sv-SE" dirty="0" err="1"/>
              <a:t>Great</a:t>
            </a:r>
            <a:r>
              <a:rPr lang="sv-SE" dirty="0"/>
              <a:t> Place to </a:t>
            </a:r>
            <a:r>
              <a:rPr lang="sv-SE" dirty="0" err="1"/>
              <a:t>Work</a:t>
            </a:r>
            <a:r>
              <a:rPr lang="sv-SE" dirty="0"/>
              <a:t>® är en medarbetarundersökning som mäter nöjdhet och trivsel. Den rankar HELP som en av Sveriges bästa arbetsplatser.</a:t>
            </a:r>
          </a:p>
          <a:p>
            <a:endParaRPr lang="sv-SE" dirty="0"/>
          </a:p>
        </p:txBody>
      </p:sp>
      <p:sp>
        <p:nvSpPr>
          <p:cNvPr id="4" name="Platshållare för bildnummer 3"/>
          <p:cNvSpPr>
            <a:spLocks noGrp="1"/>
          </p:cNvSpPr>
          <p:nvPr>
            <p:ph type="sldNum" sz="quarter" idx="5"/>
          </p:nvPr>
        </p:nvSpPr>
        <p:spPr/>
        <p:txBody>
          <a:bodyPr/>
          <a:lstStyle/>
          <a:p>
            <a:fld id="{7223F861-B32A-4335-9C29-48BBE4B91008}" type="slidenum">
              <a:rPr lang="sv-SE" smtClean="0"/>
              <a:t>3</a:t>
            </a:fld>
            <a:endParaRPr lang="sv-SE"/>
          </a:p>
        </p:txBody>
      </p:sp>
    </p:spTree>
    <p:extLst>
      <p:ext uri="{BB962C8B-B14F-4D97-AF65-F5344CB8AC3E}">
        <p14:creationId xmlns:p14="http://schemas.microsoft.com/office/powerpoint/2010/main" val="2811890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Närmaste familj = make/maka, sambo, registrerad partner och hemmaboende barn upp till 20 år.</a:t>
            </a:r>
          </a:p>
          <a:p>
            <a:r>
              <a:rPr lang="sv-SE" dirty="0"/>
              <a:t>Rättsskyddet innebär att försäkringen täcker dina rättegångskostnader om en tvist måste avgöras i domstol. Om du förlorar målet täcks även din motparts rättegångskostnader.</a:t>
            </a:r>
          </a:p>
          <a:p>
            <a:r>
              <a:rPr lang="sv-SE" dirty="0"/>
              <a:t>Juristförsäkringen är mer omfattande än hemförsäkringens rättsskydd, se jämförelsen på </a:t>
            </a:r>
            <a:r>
              <a:rPr lang="sv-SE" dirty="0" err="1"/>
              <a:t>slide</a:t>
            </a:r>
            <a:r>
              <a:rPr lang="sv-SE" dirty="0"/>
              <a:t> 6.</a:t>
            </a:r>
          </a:p>
          <a:p>
            <a:endParaRPr lang="sv-SE" dirty="0"/>
          </a:p>
        </p:txBody>
      </p:sp>
      <p:sp>
        <p:nvSpPr>
          <p:cNvPr id="4" name="Platshållare för bildnummer 3"/>
          <p:cNvSpPr>
            <a:spLocks noGrp="1"/>
          </p:cNvSpPr>
          <p:nvPr>
            <p:ph type="sldNum" sz="quarter" idx="5"/>
          </p:nvPr>
        </p:nvSpPr>
        <p:spPr/>
        <p:txBody>
          <a:bodyPr/>
          <a:lstStyle/>
          <a:p>
            <a:fld id="{7223F861-B32A-4335-9C29-48BBE4B91008}" type="slidenum">
              <a:rPr lang="sv-SE" smtClean="0"/>
              <a:t>4</a:t>
            </a:fld>
            <a:endParaRPr lang="sv-SE"/>
          </a:p>
        </p:txBody>
      </p:sp>
    </p:spTree>
    <p:extLst>
      <p:ext uri="{BB962C8B-B14F-4D97-AF65-F5344CB8AC3E}">
        <p14:creationId xmlns:p14="http://schemas.microsoft.com/office/powerpoint/2010/main" val="3042875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1E18E-6A5A-4A14-FAA6-99623F06FB0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9E1DA34-A4FC-D664-1F3C-C60DF47BA06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B613A23-E7FC-725B-14AB-CA32D5C1A621}"/>
              </a:ext>
            </a:extLst>
          </p:cNvPr>
          <p:cNvSpPr>
            <a:spLocks noGrp="1"/>
          </p:cNvSpPr>
          <p:nvPr>
            <p:ph type="body" idx="1"/>
          </p:nvPr>
        </p:nvSpPr>
        <p:spPr/>
        <p:txBody>
          <a:bodyPr/>
          <a:lstStyle/>
          <a:p>
            <a:r>
              <a:rPr lang="sv-SE" dirty="0"/>
              <a:t>Det här är bara några exempel på vad försäkringen innehåller. Du </a:t>
            </a:r>
            <a:r>
              <a:rPr lang="sv-SE" b="0" dirty="0"/>
              <a:t>betalar aldrig </a:t>
            </a:r>
            <a:r>
              <a:rPr lang="sv-SE" dirty="0"/>
              <a:t>timpris för juristens hjälp. Inga undantag.</a:t>
            </a:r>
          </a:p>
        </p:txBody>
      </p:sp>
      <p:sp>
        <p:nvSpPr>
          <p:cNvPr id="4" name="Platshållare för bildnummer 3">
            <a:extLst>
              <a:ext uri="{FF2B5EF4-FFF2-40B4-BE49-F238E27FC236}">
                <a16:creationId xmlns:a16="http://schemas.microsoft.com/office/drawing/2014/main" id="{714E9BCF-068D-1EDA-F1F7-6B66B72D1640}"/>
              </a:ext>
            </a:extLst>
          </p:cNvPr>
          <p:cNvSpPr>
            <a:spLocks noGrp="1"/>
          </p:cNvSpPr>
          <p:nvPr>
            <p:ph type="sldNum" sz="quarter" idx="5"/>
          </p:nvPr>
        </p:nvSpPr>
        <p:spPr/>
        <p:txBody>
          <a:bodyPr/>
          <a:lstStyle/>
          <a:p>
            <a:fld id="{7223F861-B32A-4335-9C29-48BBE4B91008}" type="slidenum">
              <a:rPr lang="sv-SE" smtClean="0"/>
              <a:t>5</a:t>
            </a:fld>
            <a:endParaRPr lang="sv-SE"/>
          </a:p>
        </p:txBody>
      </p:sp>
    </p:spTree>
    <p:extLst>
      <p:ext uri="{BB962C8B-B14F-4D97-AF65-F5344CB8AC3E}">
        <p14:creationId xmlns:p14="http://schemas.microsoft.com/office/powerpoint/2010/main" val="1140220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stor fördel är att juristförsäkringen kan (och bör) användas förebyggande. Ställ stora som små frågor och be juristen om hjälp </a:t>
            </a:r>
            <a:r>
              <a:rPr lang="sv-SE" u="sng" dirty="0"/>
              <a:t>innan</a:t>
            </a:r>
            <a:r>
              <a:rPr lang="sv-SE" dirty="0"/>
              <a:t> det är för sent så kan mycket trassel undvikas. En annan fördel är att du får hjälp om Försäkringskassan nekar dig sjukpenning eller sjukersättning.</a:t>
            </a:r>
          </a:p>
        </p:txBody>
      </p:sp>
      <p:sp>
        <p:nvSpPr>
          <p:cNvPr id="4" name="Platshållare för bildnummer 3"/>
          <p:cNvSpPr>
            <a:spLocks noGrp="1"/>
          </p:cNvSpPr>
          <p:nvPr>
            <p:ph type="sldNum" sz="quarter" idx="5"/>
          </p:nvPr>
        </p:nvSpPr>
        <p:spPr/>
        <p:txBody>
          <a:bodyPr/>
          <a:lstStyle/>
          <a:p>
            <a:fld id="{7223F861-B32A-4335-9C29-48BBE4B91008}" type="slidenum">
              <a:rPr lang="sv-SE" smtClean="0"/>
              <a:t>6</a:t>
            </a:fld>
            <a:endParaRPr lang="sv-SE"/>
          </a:p>
        </p:txBody>
      </p:sp>
    </p:spTree>
    <p:extLst>
      <p:ext uri="{BB962C8B-B14F-4D97-AF65-F5344CB8AC3E}">
        <p14:creationId xmlns:p14="http://schemas.microsoft.com/office/powerpoint/2010/main" val="2544389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Svenska och norska fackförbund som erbjuder sina medlemmar HELPs juristförsäkring.</a:t>
            </a:r>
          </a:p>
        </p:txBody>
      </p:sp>
      <p:sp>
        <p:nvSpPr>
          <p:cNvPr id="4" name="Platshållare för bildnummer 3"/>
          <p:cNvSpPr>
            <a:spLocks noGrp="1"/>
          </p:cNvSpPr>
          <p:nvPr>
            <p:ph type="sldNum" sz="quarter" idx="5"/>
          </p:nvPr>
        </p:nvSpPr>
        <p:spPr/>
        <p:txBody>
          <a:bodyPr/>
          <a:lstStyle/>
          <a:p>
            <a:fld id="{7223F861-B32A-4335-9C29-48BBE4B91008}" type="slidenum">
              <a:rPr lang="sv-SE" smtClean="0"/>
              <a:t>7</a:t>
            </a:fld>
            <a:endParaRPr lang="sv-SE"/>
          </a:p>
        </p:txBody>
      </p:sp>
    </p:spTree>
    <p:extLst>
      <p:ext uri="{BB962C8B-B14F-4D97-AF65-F5344CB8AC3E}">
        <p14:creationId xmlns:p14="http://schemas.microsoft.com/office/powerpoint/2010/main" val="178637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 om råd, få hjälp att se över din juridiska situation och låt juristen skriva dina viktiga privatjuridiska avtal. Om det behövs förhandlar juristen med motpart och driver din sak om du hamnar i domstol.</a:t>
            </a:r>
          </a:p>
        </p:txBody>
      </p:sp>
      <p:sp>
        <p:nvSpPr>
          <p:cNvPr id="4" name="Platshållare för bildnummer 3"/>
          <p:cNvSpPr>
            <a:spLocks noGrp="1"/>
          </p:cNvSpPr>
          <p:nvPr>
            <p:ph type="sldNum" sz="quarter" idx="5"/>
          </p:nvPr>
        </p:nvSpPr>
        <p:spPr/>
        <p:txBody>
          <a:bodyPr/>
          <a:lstStyle/>
          <a:p>
            <a:fld id="{7223F861-B32A-4335-9C29-48BBE4B91008}" type="slidenum">
              <a:rPr lang="sv-SE" smtClean="0"/>
              <a:t>8</a:t>
            </a:fld>
            <a:endParaRPr lang="sv-SE"/>
          </a:p>
        </p:txBody>
      </p:sp>
    </p:spTree>
    <p:extLst>
      <p:ext uri="{BB962C8B-B14F-4D97-AF65-F5344CB8AC3E}">
        <p14:creationId xmlns:p14="http://schemas.microsoft.com/office/powerpoint/2010/main" val="3340775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från den kundundersökning som sänds till alla som fått juristhjälp i mer än en timme.</a:t>
            </a:r>
          </a:p>
        </p:txBody>
      </p:sp>
      <p:sp>
        <p:nvSpPr>
          <p:cNvPr id="4" name="Platshållare för bildnummer 3"/>
          <p:cNvSpPr>
            <a:spLocks noGrp="1"/>
          </p:cNvSpPr>
          <p:nvPr>
            <p:ph type="sldNum" sz="quarter" idx="5"/>
          </p:nvPr>
        </p:nvSpPr>
        <p:spPr/>
        <p:txBody>
          <a:bodyPr/>
          <a:lstStyle/>
          <a:p>
            <a:fld id="{7223F861-B32A-4335-9C29-48BBE4B91008}" type="slidenum">
              <a:rPr lang="sv-SE" smtClean="0"/>
              <a:t>9</a:t>
            </a:fld>
            <a:endParaRPr lang="sv-SE"/>
          </a:p>
        </p:txBody>
      </p:sp>
    </p:spTree>
    <p:extLst>
      <p:ext uri="{BB962C8B-B14F-4D97-AF65-F5344CB8AC3E}">
        <p14:creationId xmlns:p14="http://schemas.microsoft.com/office/powerpoint/2010/main" val="1041904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18" Type="http://schemas.openxmlformats.org/officeDocument/2006/relationships/image" Target="../media/image16.tiff"/><Relationship Id="rId26" Type="http://schemas.openxmlformats.org/officeDocument/2006/relationships/image" Target="../media/image24.tiff"/><Relationship Id="rId3" Type="http://schemas.openxmlformats.org/officeDocument/2006/relationships/slideMaster" Target="../slideMasters/slideMaster2.xml"/><Relationship Id="rId21" Type="http://schemas.openxmlformats.org/officeDocument/2006/relationships/image" Target="../media/image19.svg"/><Relationship Id="rId7" Type="http://schemas.openxmlformats.org/officeDocument/2006/relationships/image" Target="../media/image8.tiff"/><Relationship Id="rId12" Type="http://schemas.microsoft.com/office/2007/relationships/hdphoto" Target="../media/hdphoto1.wdp"/><Relationship Id="rId17" Type="http://schemas.openxmlformats.org/officeDocument/2006/relationships/image" Target="../media/image15.png"/><Relationship Id="rId25" Type="http://schemas.openxmlformats.org/officeDocument/2006/relationships/image" Target="../media/image23.tiff"/><Relationship Id="rId2" Type="http://schemas.openxmlformats.org/officeDocument/2006/relationships/tags" Target="../tags/tag6.xml"/><Relationship Id="rId16" Type="http://schemas.microsoft.com/office/2007/relationships/hdphoto" Target="../media/hdphoto3.wdp"/><Relationship Id="rId20" Type="http://schemas.openxmlformats.org/officeDocument/2006/relationships/image" Target="../media/image18.png"/><Relationship Id="rId29" Type="http://schemas.openxmlformats.org/officeDocument/2006/relationships/image" Target="../media/image27.svg"/><Relationship Id="rId1" Type="http://schemas.openxmlformats.org/officeDocument/2006/relationships/tags" Target="../tags/tag5.xml"/><Relationship Id="rId6" Type="http://schemas.openxmlformats.org/officeDocument/2006/relationships/chart" Target="../charts/chart1.xml"/><Relationship Id="rId11" Type="http://schemas.openxmlformats.org/officeDocument/2006/relationships/image" Target="../media/image12.png"/><Relationship Id="rId24" Type="http://schemas.openxmlformats.org/officeDocument/2006/relationships/image" Target="../media/image22.tiff"/><Relationship Id="rId5" Type="http://schemas.openxmlformats.org/officeDocument/2006/relationships/image" Target="../media/image5.emf"/><Relationship Id="rId15" Type="http://schemas.openxmlformats.org/officeDocument/2006/relationships/image" Target="../media/image14.png"/><Relationship Id="rId23" Type="http://schemas.openxmlformats.org/officeDocument/2006/relationships/image" Target="../media/image21.tiff"/><Relationship Id="rId28" Type="http://schemas.openxmlformats.org/officeDocument/2006/relationships/image" Target="../media/image26.png"/><Relationship Id="rId10" Type="http://schemas.openxmlformats.org/officeDocument/2006/relationships/image" Target="../media/image11.tiff"/><Relationship Id="rId19" Type="http://schemas.openxmlformats.org/officeDocument/2006/relationships/image" Target="../media/image17.png"/><Relationship Id="rId31" Type="http://schemas.openxmlformats.org/officeDocument/2006/relationships/image" Target="../media/image29.svg"/><Relationship Id="rId4" Type="http://schemas.openxmlformats.org/officeDocument/2006/relationships/oleObject" Target="../embeddings/oleObject3.bin"/><Relationship Id="rId9" Type="http://schemas.openxmlformats.org/officeDocument/2006/relationships/image" Target="../media/image10.tiff"/><Relationship Id="rId14" Type="http://schemas.microsoft.com/office/2007/relationships/hdphoto" Target="../media/hdphoto2.wdp"/><Relationship Id="rId22" Type="http://schemas.openxmlformats.org/officeDocument/2006/relationships/image" Target="../media/image20.png"/><Relationship Id="rId27" Type="http://schemas.openxmlformats.org/officeDocument/2006/relationships/image" Target="../media/image25.tiff"/><Relationship Id="rId30" Type="http://schemas.openxmlformats.org/officeDocument/2006/relationships/image" Target="../media/image28.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slideMaster" Target="../slideMasters/slideMaster2.xml"/><Relationship Id="rId7" Type="http://schemas.openxmlformats.org/officeDocument/2006/relationships/image" Target="../media/image31.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0.jpeg"/><Relationship Id="rId5" Type="http://schemas.openxmlformats.org/officeDocument/2006/relationships/image" Target="../media/image5.emf"/><Relationship Id="rId10" Type="http://schemas.openxmlformats.org/officeDocument/2006/relationships/image" Target="../media/image34.jpeg"/><Relationship Id="rId4" Type="http://schemas.openxmlformats.org/officeDocument/2006/relationships/oleObject" Target="../embeddings/oleObject4.bin"/><Relationship Id="rId9" Type="http://schemas.openxmlformats.org/officeDocument/2006/relationships/image" Target="../media/image33.jpe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slideMaster" Target="../slideMasters/slideMaster2.xml"/><Relationship Id="rId7" Type="http://schemas.openxmlformats.org/officeDocument/2006/relationships/image" Target="../media/image36.sv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5.png"/><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slideMaster" Target="../slideMasters/slideMaster2.xml"/><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7.png"/><Relationship Id="rId2" Type="http://schemas.openxmlformats.org/officeDocument/2006/relationships/tags" Target="../tags/tag12.xml"/><Relationship Id="rId16" Type="http://schemas.microsoft.com/office/2007/relationships/hdphoto" Target="../media/hdphoto5.wdp"/><Relationship Id="rId1" Type="http://schemas.openxmlformats.org/officeDocument/2006/relationships/tags" Target="../tags/tag1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5.emf"/><Relationship Id="rId15" Type="http://schemas.openxmlformats.org/officeDocument/2006/relationships/image" Target="../media/image46.png"/><Relationship Id="rId10" Type="http://schemas.openxmlformats.org/officeDocument/2006/relationships/image" Target="../media/image42.png"/><Relationship Id="rId4" Type="http://schemas.openxmlformats.org/officeDocument/2006/relationships/oleObject" Target="../embeddings/oleObject6.bin"/><Relationship Id="rId9" Type="http://schemas.openxmlformats.org/officeDocument/2006/relationships/image" Target="../media/image41.gif"/><Relationship Id="rId14" Type="http://schemas.microsoft.com/office/2007/relationships/hdphoto" Target="../media/hdphoto4.wdp"/></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tiff"/><Relationship Id="rId26" Type="http://schemas.openxmlformats.org/officeDocument/2006/relationships/image" Target="../media/image68.png"/><Relationship Id="rId3" Type="http://schemas.openxmlformats.org/officeDocument/2006/relationships/slideMaster" Target="../slideMasters/slideMaster2.xml"/><Relationship Id="rId21" Type="http://schemas.openxmlformats.org/officeDocument/2006/relationships/image" Target="../media/image63.png"/><Relationship Id="rId7" Type="http://schemas.openxmlformats.org/officeDocument/2006/relationships/image" Target="../media/image49.tiff"/><Relationship Id="rId12" Type="http://schemas.openxmlformats.org/officeDocument/2006/relationships/image" Target="../media/image54.jpeg"/><Relationship Id="rId17" Type="http://schemas.openxmlformats.org/officeDocument/2006/relationships/image" Target="../media/image59.tiff"/><Relationship Id="rId25" Type="http://schemas.openxmlformats.org/officeDocument/2006/relationships/image" Target="../media/image67.jpeg"/><Relationship Id="rId2" Type="http://schemas.openxmlformats.org/officeDocument/2006/relationships/tags" Target="../tags/tag14.xml"/><Relationship Id="rId16" Type="http://schemas.openxmlformats.org/officeDocument/2006/relationships/image" Target="../media/image58.png"/><Relationship Id="rId20" Type="http://schemas.openxmlformats.org/officeDocument/2006/relationships/image" Target="../media/image62.png"/><Relationship Id="rId29" Type="http://schemas.openxmlformats.org/officeDocument/2006/relationships/image" Target="../media/image71.png"/><Relationship Id="rId1" Type="http://schemas.openxmlformats.org/officeDocument/2006/relationships/tags" Target="../tags/tag13.xml"/><Relationship Id="rId6" Type="http://schemas.openxmlformats.org/officeDocument/2006/relationships/image" Target="../media/image48.tiff"/><Relationship Id="rId11" Type="http://schemas.openxmlformats.org/officeDocument/2006/relationships/image" Target="../media/image53.png"/><Relationship Id="rId24" Type="http://schemas.openxmlformats.org/officeDocument/2006/relationships/image" Target="../media/image66.png"/><Relationship Id="rId5" Type="http://schemas.openxmlformats.org/officeDocument/2006/relationships/image" Target="../media/image5.emf"/><Relationship Id="rId15" Type="http://schemas.openxmlformats.org/officeDocument/2006/relationships/image" Target="../media/image57.png"/><Relationship Id="rId23" Type="http://schemas.openxmlformats.org/officeDocument/2006/relationships/image" Target="../media/image65.png"/><Relationship Id="rId28" Type="http://schemas.openxmlformats.org/officeDocument/2006/relationships/image" Target="../media/image70.png"/><Relationship Id="rId10" Type="http://schemas.openxmlformats.org/officeDocument/2006/relationships/image" Target="../media/image52.png"/><Relationship Id="rId19" Type="http://schemas.openxmlformats.org/officeDocument/2006/relationships/image" Target="../media/image61.jpeg"/><Relationship Id="rId4" Type="http://schemas.openxmlformats.org/officeDocument/2006/relationships/oleObject" Target="../embeddings/oleObject7.bin"/><Relationship Id="rId9" Type="http://schemas.openxmlformats.org/officeDocument/2006/relationships/image" Target="../media/image51.jpeg"/><Relationship Id="rId14" Type="http://schemas.openxmlformats.org/officeDocument/2006/relationships/image" Target="../media/image56.png"/><Relationship Id="rId22" Type="http://schemas.openxmlformats.org/officeDocument/2006/relationships/image" Target="../media/image64.png"/><Relationship Id="rId27" Type="http://schemas.openxmlformats.org/officeDocument/2006/relationships/image" Target="../media/image69.png"/><Relationship Id="rId30" Type="http://schemas.openxmlformats.org/officeDocument/2006/relationships/image" Target="../media/image72.png"/></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microsoft.com/office/2007/relationships/hdphoto" Target="../media/hdphoto6.wdp"/><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73.png"/><Relationship Id="rId5" Type="http://schemas.openxmlformats.org/officeDocument/2006/relationships/image" Target="../media/image5.emf"/><Relationship Id="rId4" Type="http://schemas.openxmlformats.org/officeDocument/2006/relationships/oleObject" Target="../embeddings/oleObject8.bin"/></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7.xml"/><Relationship Id="rId6" Type="http://schemas.microsoft.com/office/2007/relationships/hdphoto" Target="../media/hdphoto6.wdp"/><Relationship Id="rId5" Type="http://schemas.openxmlformats.org/officeDocument/2006/relationships/image" Target="../media/image73.png"/><Relationship Id="rId4"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microsoft.com/office/2007/relationships/hdphoto" Target="../media/hdphoto7.wdp"/><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74.png"/><Relationship Id="rId5" Type="http://schemas.openxmlformats.org/officeDocument/2006/relationships/image" Target="../media/image5.emf"/><Relationship Id="rId4" Type="http://schemas.openxmlformats.org/officeDocument/2006/relationships/oleObject" Target="../embeddings/oleObject10.bin"/></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Master" Target="../slideMasters/slideMaster2.xml"/><Relationship Id="rId7" Type="http://schemas.openxmlformats.org/officeDocument/2006/relationships/image" Target="../media/image76.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75.tiff"/><Relationship Id="rId5" Type="http://schemas.openxmlformats.org/officeDocument/2006/relationships/image" Target="../media/image5.emf"/><Relationship Id="rId4" Type="http://schemas.openxmlformats.org/officeDocument/2006/relationships/oleObject" Target="../embeddings/oleObject11.bin"/><Relationship Id="rId9" Type="http://schemas.openxmlformats.org/officeDocument/2006/relationships/image" Target="../media/image36.sv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slideMaster" Target="../slideMasters/slideMaster2.xml"/><Relationship Id="rId7" Type="http://schemas.openxmlformats.org/officeDocument/2006/relationships/image" Target="../media/image78.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77.jpeg"/><Relationship Id="rId5" Type="http://schemas.openxmlformats.org/officeDocument/2006/relationships/image" Target="../media/image5.emf"/><Relationship Id="rId10" Type="http://schemas.openxmlformats.org/officeDocument/2006/relationships/image" Target="../media/image81.jpeg"/><Relationship Id="rId4" Type="http://schemas.openxmlformats.org/officeDocument/2006/relationships/oleObject" Target="../embeddings/oleObject12.bin"/><Relationship Id="rId9" Type="http://schemas.openxmlformats.org/officeDocument/2006/relationships/image" Target="../media/image80.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3.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82.jpeg"/><Relationship Id="rId5" Type="http://schemas.openxmlformats.org/officeDocument/2006/relationships/image" Target="../media/image5.emf"/><Relationship Id="rId4" Type="http://schemas.openxmlformats.org/officeDocument/2006/relationships/oleObject" Target="../embeddings/oleObject13.bin"/></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slideMaster" Target="../slideMasters/slideMaster2.xml"/><Relationship Id="rId7" Type="http://schemas.openxmlformats.org/officeDocument/2006/relationships/image" Target="../media/image7.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84.tiff"/><Relationship Id="rId5" Type="http://schemas.openxmlformats.org/officeDocument/2006/relationships/image" Target="../media/image5.emf"/><Relationship Id="rId4" Type="http://schemas.openxmlformats.org/officeDocument/2006/relationships/oleObject" Target="../embeddings/oleObject14.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5.emf"/><Relationship Id="rId4" Type="http://schemas.openxmlformats.org/officeDocument/2006/relationships/oleObject" Target="../embeddings/oleObject15.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oleObject" Target="../embeddings/oleObject16.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oleObject" Target="../embeddings/oleObject17.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86.jpeg"/><Relationship Id="rId5" Type="http://schemas.openxmlformats.org/officeDocument/2006/relationships/image" Target="../media/image5.emf"/><Relationship Id="rId4" Type="http://schemas.openxmlformats.org/officeDocument/2006/relationships/oleObject" Target="../embeddings/oleObject18.bin"/></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36.xml"/><Relationship Id="rId6" Type="http://schemas.openxmlformats.org/officeDocument/2006/relationships/image" Target="../media/image2.png"/><Relationship Id="rId5" Type="http://schemas.openxmlformats.org/officeDocument/2006/relationships/image" Target="../media/image87.jpeg"/><Relationship Id="rId4" Type="http://schemas.openxmlformats.org/officeDocument/2006/relationships/image" Target="../media/image5.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37.xml"/><Relationship Id="rId6" Type="http://schemas.openxmlformats.org/officeDocument/2006/relationships/image" Target="../media/image2.png"/><Relationship Id="rId5" Type="http://schemas.openxmlformats.org/officeDocument/2006/relationships/image" Target="../media/image88.jpeg"/><Relationship Id="rId4" Type="http://schemas.openxmlformats.org/officeDocument/2006/relationships/image" Target="../media/image5.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38.xml"/><Relationship Id="rId6" Type="http://schemas.openxmlformats.org/officeDocument/2006/relationships/image" Target="../media/image2.png"/><Relationship Id="rId5" Type="http://schemas.openxmlformats.org/officeDocument/2006/relationships/image" Target="../media/image89.jpeg"/><Relationship Id="rId4" Type="http://schemas.openxmlformats.org/officeDocument/2006/relationships/image" Target="../media/image5.emf"/></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90.jpeg"/><Relationship Id="rId5" Type="http://schemas.openxmlformats.org/officeDocument/2006/relationships/image" Target="../media/image5.emf"/><Relationship Id="rId4" Type="http://schemas.openxmlformats.org/officeDocument/2006/relationships/oleObject" Target="../embeddings/oleObject22.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23.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5.emf"/><Relationship Id="rId4" Type="http://schemas.openxmlformats.org/officeDocument/2006/relationships/oleObject" Target="../embeddings/oleObject24.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5.emf"/><Relationship Id="rId4" Type="http://schemas.openxmlformats.org/officeDocument/2006/relationships/oleObject" Target="../embeddings/oleObject25.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5.emf"/><Relationship Id="rId4" Type="http://schemas.openxmlformats.org/officeDocument/2006/relationships/oleObject" Target="../embeddings/oleObject26.bin"/></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slideMaster" Target="../slideMasters/slideMaster2.xml"/><Relationship Id="rId7" Type="http://schemas.openxmlformats.org/officeDocument/2006/relationships/image" Target="../media/image36.sv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35.png"/><Relationship Id="rId5" Type="http://schemas.openxmlformats.org/officeDocument/2006/relationships/image" Target="../media/image5.emf"/><Relationship Id="rId4" Type="http://schemas.openxmlformats.org/officeDocument/2006/relationships/oleObject" Target="../embeddings/oleObject27.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5.emf"/><Relationship Id="rId4" Type="http://schemas.openxmlformats.org/officeDocument/2006/relationships/oleObject" Target="../embeddings/oleObject28.bin"/></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53.xml"/><Relationship Id="rId6" Type="http://schemas.microsoft.com/office/2007/relationships/hdphoto" Target="../media/hdphoto6.wdp"/><Relationship Id="rId5" Type="http://schemas.openxmlformats.org/officeDocument/2006/relationships/image" Target="../media/image73.png"/><Relationship Id="rId4" Type="http://schemas.openxmlformats.org/officeDocument/2006/relationships/image" Target="../media/image5.emf"/></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microsoft.com/office/2007/relationships/hdphoto" Target="../media/hdphoto7.wdp"/><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74.png"/><Relationship Id="rId5" Type="http://schemas.openxmlformats.org/officeDocument/2006/relationships/image" Target="../media/image5.emf"/><Relationship Id="rId4" Type="http://schemas.openxmlformats.org/officeDocument/2006/relationships/oleObject" Target="../embeddings/oleObject30.bin"/></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56.xml"/><Relationship Id="rId5" Type="http://schemas.openxmlformats.org/officeDocument/2006/relationships/image" Target="../media/image77.jpeg"/><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microsoft.com/office/2007/relationships/hdphoto" Target="../media/hdphoto8.wdp"/><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74.png"/><Relationship Id="rId5" Type="http://schemas.openxmlformats.org/officeDocument/2006/relationships/image" Target="../media/image5.emf"/><Relationship Id="rId4" Type="http://schemas.openxmlformats.org/officeDocument/2006/relationships/oleObject" Target="../embeddings/oleObject32.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microsoft.com/office/2007/relationships/hdphoto" Target="../media/hdphoto8.wdp"/><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74.png"/><Relationship Id="rId5" Type="http://schemas.openxmlformats.org/officeDocument/2006/relationships/image" Target="../media/image5.emf"/><Relationship Id="rId4" Type="http://schemas.openxmlformats.org/officeDocument/2006/relationships/oleObject" Target="../embeddings/oleObject33.bin"/></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5.emf"/><Relationship Id="rId4" Type="http://schemas.openxmlformats.org/officeDocument/2006/relationships/oleObject" Target="../embeddings/oleObject34.bin"/></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5.emf"/><Relationship Id="rId4" Type="http://schemas.openxmlformats.org/officeDocument/2006/relationships/oleObject" Target="../embeddings/oleObject35.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5.emf"/><Relationship Id="rId4" Type="http://schemas.openxmlformats.org/officeDocument/2006/relationships/oleObject" Target="../embeddings/oleObject36.bin"/></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oleObject" Target="../embeddings/oleObject37.bin"/><Relationship Id="rId7" Type="http://schemas.microsoft.com/office/2007/relationships/hdphoto" Target="../media/hdphoto9.wdp"/><Relationship Id="rId2" Type="http://schemas.openxmlformats.org/officeDocument/2006/relationships/slideMaster" Target="../slideMasters/slideMaster2.xml"/><Relationship Id="rId1" Type="http://schemas.openxmlformats.org/officeDocument/2006/relationships/tags" Target="../tags/tag67.xml"/><Relationship Id="rId6" Type="http://schemas.microsoft.com/office/2007/relationships/hdphoto" Target="../media/hdphoto8.wdp"/><Relationship Id="rId5" Type="http://schemas.openxmlformats.org/officeDocument/2006/relationships/image" Target="../media/image74.png"/><Relationship Id="rId4" Type="http://schemas.openxmlformats.org/officeDocument/2006/relationships/image" Target="../media/image5.emf"/></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6.jpg"/><Relationship Id="rId5" Type="http://schemas.openxmlformats.org/officeDocument/2006/relationships/image" Target="../media/image5.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Diagram midtsti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79F1B49-BDD7-46DE-AB3D-0EDCA00DF31F}"/>
              </a:ext>
            </a:extLst>
          </p:cNvPr>
          <p:cNvGraphicFramePr>
            <a:graphicFrameLocks noChangeAspect="1"/>
          </p:cNvGraphicFramePr>
          <p:nvPr userDrawn="1">
            <p:custDataLst>
              <p:tags r:id="rId1"/>
            </p:custDataLst>
            <p:extLst>
              <p:ext uri="{D42A27DB-BD31-4B8C-83A1-F6EECF244321}">
                <p14:modId xmlns:p14="http://schemas.microsoft.com/office/powerpoint/2010/main" val="1106973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279F1B49-BDD7-46DE-AB3D-0EDCA00DF3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468B66D-88D6-4FBF-A222-E5B9F629ECF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70" name="Tittel 1">
            <a:extLst>
              <a:ext uri="{FF2B5EF4-FFF2-40B4-BE49-F238E27FC236}">
                <a16:creationId xmlns:a16="http://schemas.microsoft.com/office/drawing/2014/main" id="{7DA9B5CC-31F9-477B-9BBB-BCAAD8250D1F}"/>
              </a:ext>
            </a:extLst>
          </p:cNvPr>
          <p:cNvSpPr txBox="1">
            <a:spLocks/>
          </p:cNvSpPr>
          <p:nvPr userDrawn="1"/>
        </p:nvSpPr>
        <p:spPr>
          <a:xfrm>
            <a:off x="720725" y="656468"/>
            <a:ext cx="7678808" cy="299407"/>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2400" kern="1200" baseline="0">
                <a:solidFill>
                  <a:srgbClr val="003D55"/>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endParaRPr>
          </a:p>
        </p:txBody>
      </p:sp>
      <p:sp>
        <p:nvSpPr>
          <p:cNvPr id="10" name="Plassholder for tekst 8">
            <a:extLst>
              <a:ext uri="{FF2B5EF4-FFF2-40B4-BE49-F238E27FC236}">
                <a16:creationId xmlns:a16="http://schemas.microsoft.com/office/drawing/2014/main" id="{67254547-C8D8-4ACA-B461-CE4FF202B6F6}"/>
              </a:ext>
            </a:extLst>
          </p:cNvPr>
          <p:cNvSpPr>
            <a:spLocks noGrp="1"/>
          </p:cNvSpPr>
          <p:nvPr>
            <p:ph type="body" sz="quarter" idx="11" hasCustomPrompt="1"/>
          </p:nvPr>
        </p:nvSpPr>
        <p:spPr>
          <a:xfrm>
            <a:off x="720724" y="4810806"/>
            <a:ext cx="6962739" cy="134139"/>
          </a:xfrm>
        </p:spPr>
        <p:txBody>
          <a:bodyPr wrap="square">
            <a:spAutoFit/>
          </a:bodyPr>
          <a:lstStyle>
            <a:lvl1pPr marL="0" indent="0" algn="l">
              <a:buNone/>
              <a:defRPr sz="800" baseline="0"/>
            </a:lvl1pPr>
            <a:lvl2pPr marL="379350" indent="0">
              <a:buNone/>
              <a:defRPr/>
            </a:lvl2pPr>
            <a:lvl3pPr marL="722250" indent="0">
              <a:buNone/>
              <a:defRPr/>
            </a:lvl3pPr>
            <a:lvl4pPr marL="1065150" indent="0">
              <a:buNone/>
              <a:defRPr/>
            </a:lvl4pPr>
            <a:lvl5pPr marL="1408050" indent="0">
              <a:buNone/>
              <a:defRPr/>
            </a:lvl5pPr>
          </a:lstStyle>
          <a:p>
            <a:pPr lvl="0"/>
            <a:r>
              <a:rPr lang="nb-NO" dirty="0"/>
              <a:t>*Fotnote (Arial </a:t>
            </a:r>
            <a:r>
              <a:rPr lang="nb-NO" dirty="0" err="1"/>
              <a:t>str</a:t>
            </a:r>
            <a:r>
              <a:rPr lang="nb-NO" dirty="0"/>
              <a:t>, 8. Sort) </a:t>
            </a:r>
          </a:p>
        </p:txBody>
      </p:sp>
      <p:graphicFrame>
        <p:nvGraphicFramePr>
          <p:cNvPr id="32" name="Chart 31">
            <a:extLst>
              <a:ext uri="{FF2B5EF4-FFF2-40B4-BE49-F238E27FC236}">
                <a16:creationId xmlns:a16="http://schemas.microsoft.com/office/drawing/2014/main" id="{FA3C5275-4843-450B-864A-228C3A9DA125}"/>
              </a:ext>
            </a:extLst>
          </p:cNvPr>
          <p:cNvGraphicFramePr/>
          <p:nvPr userDrawn="1">
            <p:extLst>
              <p:ext uri="{D42A27DB-BD31-4B8C-83A1-F6EECF244321}">
                <p14:modId xmlns:p14="http://schemas.microsoft.com/office/powerpoint/2010/main" val="3595736409"/>
              </p:ext>
            </p:extLst>
          </p:nvPr>
        </p:nvGraphicFramePr>
        <p:xfrm>
          <a:off x="370723" y="1612572"/>
          <a:ext cx="8064045" cy="2765417"/>
        </p:xfrm>
        <a:graphic>
          <a:graphicData uri="http://schemas.openxmlformats.org/drawingml/2006/chart">
            <c:chart xmlns:c="http://schemas.openxmlformats.org/drawingml/2006/chart" xmlns:r="http://schemas.openxmlformats.org/officeDocument/2006/relationships" r:id="rId6"/>
          </a:graphicData>
        </a:graphic>
      </p:graphicFrame>
      <p:cxnSp>
        <p:nvCxnSpPr>
          <p:cNvPr id="33" name="Straight Connector 32">
            <a:extLst>
              <a:ext uri="{FF2B5EF4-FFF2-40B4-BE49-F238E27FC236}">
                <a16:creationId xmlns:a16="http://schemas.microsoft.com/office/drawing/2014/main" id="{ABC0D7D3-B2EE-4BC4-BE4D-1B5FC977B469}"/>
              </a:ext>
            </a:extLst>
          </p:cNvPr>
          <p:cNvCxnSpPr/>
          <p:nvPr userDrawn="1"/>
        </p:nvCxnSpPr>
        <p:spPr>
          <a:xfrm flipV="1">
            <a:off x="1524064" y="1721075"/>
            <a:ext cx="0" cy="231901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A191009-4374-4CE5-9460-097AABE1AF90}"/>
              </a:ext>
            </a:extLst>
          </p:cNvPr>
          <p:cNvCxnSpPr/>
          <p:nvPr userDrawn="1"/>
        </p:nvCxnSpPr>
        <p:spPr>
          <a:xfrm flipV="1">
            <a:off x="1972626" y="1721076"/>
            <a:ext cx="0" cy="231901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E23E2C-3E3F-41E7-97E1-8C4A61A9EE91}"/>
              </a:ext>
            </a:extLst>
          </p:cNvPr>
          <p:cNvCxnSpPr/>
          <p:nvPr userDrawn="1"/>
        </p:nvCxnSpPr>
        <p:spPr>
          <a:xfrm flipV="1">
            <a:off x="2396009" y="1733776"/>
            <a:ext cx="0" cy="231901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23F4F67-1637-4825-B15F-584ECC2134DA}"/>
              </a:ext>
            </a:extLst>
          </p:cNvPr>
          <p:cNvCxnSpPr/>
          <p:nvPr userDrawn="1"/>
        </p:nvCxnSpPr>
        <p:spPr>
          <a:xfrm flipV="1">
            <a:off x="2816233" y="1721077"/>
            <a:ext cx="0" cy="231901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C8865A7-786F-4464-8CAE-C047D971ECC3}"/>
              </a:ext>
            </a:extLst>
          </p:cNvPr>
          <p:cNvCxnSpPr/>
          <p:nvPr userDrawn="1"/>
        </p:nvCxnSpPr>
        <p:spPr>
          <a:xfrm flipV="1">
            <a:off x="3244339" y="1721077"/>
            <a:ext cx="0" cy="231901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8EAF72A-0A43-4862-B0F7-C253F0FEDE0E}"/>
              </a:ext>
            </a:extLst>
          </p:cNvPr>
          <p:cNvCxnSpPr/>
          <p:nvPr userDrawn="1"/>
        </p:nvCxnSpPr>
        <p:spPr>
          <a:xfrm flipV="1">
            <a:off x="3663437" y="1745406"/>
            <a:ext cx="0" cy="231901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B18A9EB-C669-4670-8500-6C1447A399BD}"/>
              </a:ext>
            </a:extLst>
          </p:cNvPr>
          <p:cNvCxnSpPr/>
          <p:nvPr userDrawn="1"/>
        </p:nvCxnSpPr>
        <p:spPr>
          <a:xfrm flipV="1">
            <a:off x="4106843" y="1745406"/>
            <a:ext cx="0" cy="231901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C44D04-B54E-440F-9D66-88C44D80A268}"/>
              </a:ext>
            </a:extLst>
          </p:cNvPr>
          <p:cNvCxnSpPr/>
          <p:nvPr userDrawn="1"/>
        </p:nvCxnSpPr>
        <p:spPr>
          <a:xfrm flipV="1">
            <a:off x="4573942" y="1746479"/>
            <a:ext cx="0" cy="231901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A6E3CD1-56D7-49FB-B001-6F5AB2EC5E11}"/>
              </a:ext>
            </a:extLst>
          </p:cNvPr>
          <p:cNvCxnSpPr/>
          <p:nvPr userDrawn="1"/>
        </p:nvCxnSpPr>
        <p:spPr>
          <a:xfrm flipV="1">
            <a:off x="4978399" y="1742728"/>
            <a:ext cx="0" cy="231901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32D2281-2E51-4350-A3D1-6A4CE4E4A5B5}"/>
              </a:ext>
            </a:extLst>
          </p:cNvPr>
          <p:cNvCxnSpPr/>
          <p:nvPr userDrawn="1"/>
        </p:nvCxnSpPr>
        <p:spPr>
          <a:xfrm flipV="1">
            <a:off x="5435262" y="1745406"/>
            <a:ext cx="0" cy="231901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DDA8949-7B22-4ADA-91FA-BB3024DCAC63}"/>
              </a:ext>
            </a:extLst>
          </p:cNvPr>
          <p:cNvCxnSpPr/>
          <p:nvPr userDrawn="1"/>
        </p:nvCxnSpPr>
        <p:spPr>
          <a:xfrm flipV="1">
            <a:off x="5853792" y="1749889"/>
            <a:ext cx="0" cy="231901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A56DA3D-4A1E-4879-9ABE-B96AFD86066F}"/>
              </a:ext>
            </a:extLst>
          </p:cNvPr>
          <p:cNvCxnSpPr/>
          <p:nvPr userDrawn="1"/>
        </p:nvCxnSpPr>
        <p:spPr>
          <a:xfrm flipV="1">
            <a:off x="6251120" y="1740130"/>
            <a:ext cx="0" cy="231901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62B2E66-1A44-48AC-963F-5CF07CAF1152}"/>
              </a:ext>
            </a:extLst>
          </p:cNvPr>
          <p:cNvCxnSpPr/>
          <p:nvPr userDrawn="1"/>
        </p:nvCxnSpPr>
        <p:spPr>
          <a:xfrm flipV="1">
            <a:off x="6664777" y="1745406"/>
            <a:ext cx="0" cy="231901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BFD3658-55E8-44F5-8C4F-6237C2C3395E}"/>
              </a:ext>
            </a:extLst>
          </p:cNvPr>
          <p:cNvCxnSpPr/>
          <p:nvPr userDrawn="1"/>
        </p:nvCxnSpPr>
        <p:spPr>
          <a:xfrm flipV="1">
            <a:off x="7081155" y="1730732"/>
            <a:ext cx="0" cy="231901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980F464-D931-42EA-B1E0-28004B6F6E93}"/>
              </a:ext>
            </a:extLst>
          </p:cNvPr>
          <p:cNvCxnSpPr/>
          <p:nvPr userDrawn="1"/>
        </p:nvCxnSpPr>
        <p:spPr>
          <a:xfrm flipV="1">
            <a:off x="7512348" y="1739056"/>
            <a:ext cx="0" cy="231901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4874AE4-0080-4ACF-B73C-28D3D2C012FD}"/>
              </a:ext>
            </a:extLst>
          </p:cNvPr>
          <p:cNvCxnSpPr/>
          <p:nvPr userDrawn="1"/>
        </p:nvCxnSpPr>
        <p:spPr>
          <a:xfrm flipV="1">
            <a:off x="7960476" y="1737189"/>
            <a:ext cx="0" cy="231901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3309D9E1-3596-4F62-B9EC-3865DB221B11}"/>
              </a:ext>
            </a:extLst>
          </p:cNvPr>
          <p:cNvPicPr>
            <a:picLocks noChangeAspect="1"/>
          </p:cNvPicPr>
          <p:nvPr userDrawn="1"/>
        </p:nvPicPr>
        <p:blipFill>
          <a:blip r:embed="rId7"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170867" y="2708488"/>
            <a:ext cx="327344" cy="62912"/>
          </a:xfrm>
          <a:prstGeom prst="rect">
            <a:avLst/>
          </a:prstGeom>
        </p:spPr>
      </p:pic>
      <p:pic>
        <p:nvPicPr>
          <p:cNvPr id="50" name="Picture 49">
            <a:extLst>
              <a:ext uri="{FF2B5EF4-FFF2-40B4-BE49-F238E27FC236}">
                <a16:creationId xmlns:a16="http://schemas.microsoft.com/office/drawing/2014/main" id="{4BDFD38C-E728-47FF-8280-CEAD2EC74FBD}"/>
              </a:ext>
            </a:extLst>
          </p:cNvPr>
          <p:cNvPicPr>
            <a:picLocks noChangeAspect="1"/>
          </p:cNvPicPr>
          <p:nvPr userDrawn="1"/>
        </p:nvPicPr>
        <p:blipFill>
          <a:blip r:embed="rId8"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138939" y="2576337"/>
            <a:ext cx="208851" cy="213909"/>
          </a:xfrm>
          <a:prstGeom prst="rect">
            <a:avLst/>
          </a:prstGeom>
        </p:spPr>
      </p:pic>
      <p:sp>
        <p:nvSpPr>
          <p:cNvPr id="51" name="Pie 37">
            <a:extLst>
              <a:ext uri="{FF2B5EF4-FFF2-40B4-BE49-F238E27FC236}">
                <a16:creationId xmlns:a16="http://schemas.microsoft.com/office/drawing/2014/main" id="{5863CC69-07A9-4595-9595-1FDF75CE083F}"/>
              </a:ext>
            </a:extLst>
          </p:cNvPr>
          <p:cNvSpPr/>
          <p:nvPr userDrawn="1"/>
        </p:nvSpPr>
        <p:spPr>
          <a:xfrm>
            <a:off x="2151237" y="2576337"/>
            <a:ext cx="194724" cy="213909"/>
          </a:xfrm>
          <a:prstGeom prst="pie">
            <a:avLst/>
          </a:prstGeom>
          <a:solidFill>
            <a:srgbClr val="003D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23"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313640"/>
              </a:solidFill>
              <a:effectLst/>
              <a:uLnTx/>
              <a:uFillTx/>
              <a:latin typeface="Arial" panose="020B0604020202020204"/>
              <a:ea typeface="+mn-ea"/>
              <a:cs typeface="+mn-cs"/>
            </a:endParaRPr>
          </a:p>
        </p:txBody>
      </p:sp>
      <p:pic>
        <p:nvPicPr>
          <p:cNvPr id="52" name="Picture 51">
            <a:extLst>
              <a:ext uri="{FF2B5EF4-FFF2-40B4-BE49-F238E27FC236}">
                <a16:creationId xmlns:a16="http://schemas.microsoft.com/office/drawing/2014/main" id="{9E803BCC-F40F-425F-856A-3E417C0638E4}"/>
              </a:ext>
            </a:extLst>
          </p:cNvPr>
          <p:cNvPicPr>
            <a:picLocks noChangeAspect="1"/>
          </p:cNvPicPr>
          <p:nvPr userDrawn="1"/>
        </p:nvPicPr>
        <p:blipFill>
          <a:blip r:embed="rId9"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709908" y="2575854"/>
            <a:ext cx="231760" cy="231760"/>
          </a:xfrm>
          <a:prstGeom prst="rect">
            <a:avLst/>
          </a:prstGeom>
        </p:spPr>
      </p:pic>
      <p:pic>
        <p:nvPicPr>
          <p:cNvPr id="53" name="Picture 52">
            <a:extLst>
              <a:ext uri="{FF2B5EF4-FFF2-40B4-BE49-F238E27FC236}">
                <a16:creationId xmlns:a16="http://schemas.microsoft.com/office/drawing/2014/main" id="{5B4CCA0E-4318-4576-8BB1-C7B21BD0AE66}"/>
              </a:ext>
            </a:extLst>
          </p:cNvPr>
          <p:cNvPicPr>
            <a:picLocks noChangeAspect="1"/>
          </p:cNvPicPr>
          <p:nvPr userDrawn="1"/>
        </p:nvPicPr>
        <p:blipFill>
          <a:blip r:embed="rId10"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516868" y="2562497"/>
            <a:ext cx="255831" cy="255831"/>
          </a:xfrm>
          <a:prstGeom prst="rect">
            <a:avLst/>
          </a:prstGeom>
        </p:spPr>
      </p:pic>
      <p:pic>
        <p:nvPicPr>
          <p:cNvPr id="54" name="Picture 53">
            <a:extLst>
              <a:ext uri="{FF2B5EF4-FFF2-40B4-BE49-F238E27FC236}">
                <a16:creationId xmlns:a16="http://schemas.microsoft.com/office/drawing/2014/main" id="{5F3EAD2A-E589-47FC-B5B5-CADDA348495F}"/>
              </a:ext>
            </a:extLst>
          </p:cNvPr>
          <p:cNvPicPr>
            <a:picLocks noChangeAspect="1"/>
          </p:cNvPicPr>
          <p:nvPr userDrawn="1"/>
        </p:nvPicPr>
        <p:blipFill rotWithShape="1">
          <a:blip r:embed="rId11" cstate="print">
            <a:duotone>
              <a:schemeClr val="accent1">
                <a:shade val="45000"/>
                <a:satMod val="135000"/>
              </a:schemeClr>
              <a:prstClr val="white"/>
            </a:duotone>
            <a:extLst>
              <a:ext uri="{BEBA8EAE-BF5A-486C-A8C5-ECC9F3942E4B}">
                <a14:imgProps xmlns:a14="http://schemas.microsoft.com/office/drawing/2010/main">
                  <a14:imgLayer r:embed="rId12">
                    <a14:imgEffect>
                      <a14:backgroundRemoval t="2934" b="96333" l="5828" r="100000">
                        <a14:foregroundMark x1="11350" y1="56479" x2="11350" y2="56479"/>
                        <a14:foregroundMark x1="15951" y1="40587" x2="5828" y2="59658"/>
                        <a14:foregroundMark x1="5828" y1="59658" x2="11043" y2="69193"/>
                        <a14:foregroundMark x1="21779" y1="30073" x2="22699" y2="29095"/>
                        <a14:foregroundMark x1="26380" y1="23472" x2="24233" y2="26895"/>
                        <a14:foregroundMark x1="41718" y1="2934" x2="43558" y2="8557"/>
                        <a14:foregroundMark x1="51534" y1="96333" x2="64724" y2="89487"/>
                        <a14:foregroundMark x1="26380" y1="24205" x2="29755" y2="19315"/>
                        <a14:foregroundMark x1="15031" y1="71394" x2="28834" y2="74817"/>
                      </a14:backgroundRemoval>
                    </a14:imgEffect>
                  </a14:imgLayer>
                </a14:imgProps>
              </a:ext>
              <a:ext uri="{28A0092B-C50C-407E-A947-70E740481C1C}">
                <a14:useLocalDpi xmlns:a14="http://schemas.microsoft.com/office/drawing/2010/main"/>
              </a:ext>
            </a:extLst>
          </a:blip>
          <a:srcRect/>
          <a:stretch/>
        </p:blipFill>
        <p:spPr>
          <a:xfrm>
            <a:off x="2953032" y="2532235"/>
            <a:ext cx="232459" cy="291515"/>
          </a:xfrm>
          <a:prstGeom prst="rect">
            <a:avLst/>
          </a:prstGeom>
          <a:noFill/>
        </p:spPr>
      </p:pic>
      <p:pic>
        <p:nvPicPr>
          <p:cNvPr id="55" name="Picture 54">
            <a:extLst>
              <a:ext uri="{FF2B5EF4-FFF2-40B4-BE49-F238E27FC236}">
                <a16:creationId xmlns:a16="http://schemas.microsoft.com/office/drawing/2014/main" id="{46BCAF79-8A14-48E5-961F-A44FC38D7891}"/>
              </a:ext>
            </a:extLst>
          </p:cNvPr>
          <p:cNvPicPr>
            <a:picLocks noChangeAspect="1"/>
          </p:cNvPicPr>
          <p:nvPr userDrawn="1"/>
        </p:nvPicPr>
        <p:blipFill>
          <a:blip r:embed="rId13" cstate="print">
            <a:duotone>
              <a:schemeClr val="accent1">
                <a:shade val="45000"/>
                <a:satMod val="135000"/>
              </a:schemeClr>
              <a:prstClr val="white"/>
            </a:duotone>
            <a:extLst>
              <a:ext uri="{BEBA8EAE-BF5A-486C-A8C5-ECC9F3942E4B}">
                <a14:imgProps xmlns:a14="http://schemas.microsoft.com/office/drawing/2010/main">
                  <a14:imgLayer r:embed="rId14">
                    <a14:imgEffect>
                      <a14:backgroundRemoval t="4968" b="97436" l="3045" r="95353">
                        <a14:foregroundMark x1="56090" y1="21314" x2="56090" y2="21314"/>
                        <a14:foregroundMark x1="58974" y1="20994" x2="45673" y2="20673"/>
                        <a14:foregroundMark x1="49038" y1="49840" x2="49038" y2="49840"/>
                        <a14:foregroundMark x1="45032" y1="49519" x2="45032" y2="49519"/>
                        <a14:foregroundMark x1="76923" y1="20513" x2="82051" y2="26763"/>
                        <a14:foregroundMark x1="79167" y1="24840" x2="87340" y2="49199"/>
                        <a14:foregroundMark x1="92468" y1="53365" x2="87660" y2="64583"/>
                        <a14:foregroundMark x1="87660" y1="64583" x2="79487" y2="74519"/>
                        <a14:foregroundMark x1="79487" y1="74519" x2="69391" y2="81571"/>
                        <a14:foregroundMark x1="69391" y1="81571" x2="66987" y2="84776"/>
                        <a14:foregroundMark x1="74519" y1="87340" x2="41026" y2="87981"/>
                        <a14:foregroundMark x1="41026" y1="87981" x2="20353" y2="78686"/>
                        <a14:foregroundMark x1="66987" y1="91506" x2="29487" y2="86378"/>
                        <a14:foregroundMark x1="66827" y1="94391" x2="42308" y2="92468"/>
                        <a14:foregroundMark x1="18269" y1="77404" x2="11538" y2="65064"/>
                        <a14:foregroundMark x1="11538" y1="65064" x2="10096" y2="46154"/>
                        <a14:foregroundMark x1="4167" y1="63782" x2="9295" y2="39744"/>
                        <a14:foregroundMark x1="9295" y1="39744" x2="10096" y2="38462"/>
                        <a14:foregroundMark x1="12179" y1="32532" x2="21635" y2="18750"/>
                        <a14:foregroundMark x1="21635" y1="18750" x2="42788" y2="12660"/>
                        <a14:foregroundMark x1="44712" y1="8814" x2="71635" y2="13301"/>
                        <a14:foregroundMark x1="71635" y1="13301" x2="76603" y2="18269"/>
                        <a14:foregroundMark x1="34936" y1="8173" x2="23878" y2="10096"/>
                        <a14:foregroundMark x1="8333" y1="26923" x2="3045" y2="46474"/>
                        <a14:foregroundMark x1="95353" y1="61859" x2="92628" y2="29968"/>
                        <a14:foregroundMark x1="64423" y1="5769" x2="52083" y2="4968"/>
                        <a14:foregroundMark x1="52083" y1="4968" x2="48397" y2="5769"/>
                        <a14:foregroundMark x1="27724" y1="28846" x2="31891" y2="40385"/>
                        <a14:foregroundMark x1="31891" y1="40385" x2="30449" y2="43109"/>
                        <a14:foregroundMark x1="25160" y1="34776" x2="24199" y2="47756"/>
                        <a14:foregroundMark x1="24199" y1="47756" x2="33013" y2="51442"/>
                        <a14:foregroundMark x1="36058" y1="47596" x2="39904" y2="47436"/>
                        <a14:foregroundMark x1="39423" y1="44712" x2="42308" y2="45673"/>
                        <a14:foregroundMark x1="20673" y1="55288" x2="30288" y2="55128"/>
                        <a14:foregroundMark x1="42949" y1="57372" x2="34615" y2="67628"/>
                        <a14:foregroundMark x1="23558" y1="68750" x2="23558" y2="68750"/>
                        <a14:foregroundMark x1="36859" y1="70994" x2="36859" y2="70994"/>
                        <a14:foregroundMark x1="36058" y1="70032" x2="36058" y2="73718"/>
                        <a14:foregroundMark x1="42308" y1="68429" x2="47596" y2="71635"/>
                        <a14:foregroundMark x1="51122" y1="66346" x2="57372" y2="66987"/>
                        <a14:foregroundMark x1="65064" y1="69551" x2="65705" y2="73397"/>
                        <a14:foregroundMark x1="56571" y1="56571" x2="69391" y2="69071"/>
                        <a14:foregroundMark x1="70032" y1="64423" x2="74199" y2="63622"/>
                        <a14:foregroundMark x1="75641" y1="64103" x2="77244" y2="60256"/>
                        <a14:foregroundMark x1="67308" y1="58333" x2="67308" y2="53365"/>
                        <a14:foregroundMark x1="61859" y1="51603" x2="59615" y2="46154"/>
                        <a14:foregroundMark x1="64263" y1="38462" x2="73077" y2="33013"/>
                        <a14:foregroundMark x1="71474" y1="39583" x2="78526" y2="42308"/>
                        <a14:foregroundMark x1="66186" y1="46314" x2="67468" y2="46474"/>
                        <a14:foregroundMark x1="70673" y1="48397" x2="72276" y2="49519"/>
                        <a14:foregroundMark x1="75641" y1="50481" x2="76442" y2="51442"/>
                        <a14:foregroundMark x1="80128" y1="53365" x2="81090" y2="54167"/>
                        <a14:foregroundMark x1="73237" y1="58333" x2="74038" y2="58814"/>
                        <a14:foregroundMark x1="70994" y1="27404" x2="66186" y2="30769"/>
                        <a14:foregroundMark x1="58333" y1="24840" x2="56250" y2="25000"/>
                        <a14:foregroundMark x1="46635" y1="25000" x2="48237" y2="24840"/>
                        <a14:foregroundMark x1="41987" y1="26442" x2="41987" y2="28045"/>
                        <a14:foregroundMark x1="45673" y1="97276" x2="47596" y2="97436"/>
                      </a14:backgroundRemoval>
                    </a14:imgEffect>
                  </a14:imgLayer>
                </a14:imgProps>
              </a:ext>
              <a:ext uri="{28A0092B-C50C-407E-A947-70E740481C1C}">
                <a14:useLocalDpi xmlns:a14="http://schemas.microsoft.com/office/drawing/2010/main"/>
              </a:ext>
            </a:extLst>
          </a:blip>
          <a:stretch>
            <a:fillRect/>
          </a:stretch>
        </p:blipFill>
        <p:spPr>
          <a:xfrm>
            <a:off x="3352387" y="2529174"/>
            <a:ext cx="264689" cy="264689"/>
          </a:xfrm>
          <a:prstGeom prst="rect">
            <a:avLst/>
          </a:prstGeom>
        </p:spPr>
      </p:pic>
      <p:pic>
        <p:nvPicPr>
          <p:cNvPr id="56" name="Picture 55">
            <a:extLst>
              <a:ext uri="{FF2B5EF4-FFF2-40B4-BE49-F238E27FC236}">
                <a16:creationId xmlns:a16="http://schemas.microsoft.com/office/drawing/2014/main" id="{52A4CC96-1C16-4BD3-9F95-A18515F70762}"/>
              </a:ext>
            </a:extLst>
          </p:cNvPr>
          <p:cNvPicPr>
            <a:picLocks noChangeAspect="1"/>
          </p:cNvPicPr>
          <p:nvPr userDrawn="1"/>
        </p:nvPicPr>
        <p:blipFill>
          <a:blip r:embed="rId15" cstate="print">
            <a:duotone>
              <a:schemeClr val="accent1">
                <a:shade val="45000"/>
                <a:satMod val="135000"/>
              </a:schemeClr>
              <a:prstClr val="white"/>
            </a:duotone>
            <a:extLst>
              <a:ext uri="{BEBA8EAE-BF5A-486C-A8C5-ECC9F3942E4B}">
                <a14:imgProps xmlns:a14="http://schemas.microsoft.com/office/drawing/2010/main">
                  <a14:imgLayer r:embed="rId16">
                    <a14:imgEffect>
                      <a14:backgroundRemoval t="2250" b="97250" l="2000" r="97667">
                        <a14:foregroundMark x1="37083" y1="9083" x2="56250" y2="13417"/>
                        <a14:foregroundMark x1="33167" y1="37083" x2="39583" y2="29583"/>
                        <a14:foregroundMark x1="39583" y1="29583" x2="56667" y2="20917"/>
                        <a14:foregroundMark x1="31417" y1="10167" x2="31167" y2="35667"/>
                        <a14:foregroundMark x1="56667" y1="8167" x2="66917" y2="8250"/>
                        <a14:foregroundMark x1="66917" y1="8250" x2="80417" y2="13833"/>
                        <a14:foregroundMark x1="80417" y1="13833" x2="85833" y2="21917"/>
                        <a14:foregroundMark x1="65167" y1="21333" x2="84083" y2="33667"/>
                        <a14:foregroundMark x1="84083" y1="33667" x2="89583" y2="44500"/>
                        <a14:foregroundMark x1="59167" y1="50583" x2="65583" y2="54500"/>
                        <a14:foregroundMark x1="65583" y1="54500" x2="67917" y2="61167"/>
                        <a14:foregroundMark x1="67917" y1="61167" x2="65333" y2="68000"/>
                        <a14:foregroundMark x1="65333" y1="68000" x2="65333" y2="68083"/>
                        <a14:foregroundMark x1="55750" y1="71250" x2="66000" y2="71500"/>
                        <a14:foregroundMark x1="66000" y1="71500" x2="72583" y2="68333"/>
                        <a14:foregroundMark x1="72583" y1="68333" x2="74000" y2="61083"/>
                        <a14:foregroundMark x1="74000" y1="61083" x2="72583" y2="57667"/>
                        <a14:foregroundMark x1="93500" y1="20500" x2="92583" y2="59583"/>
                        <a14:foregroundMark x1="87583" y1="7583" x2="95750" y2="24750"/>
                        <a14:foregroundMark x1="86167" y1="3333" x2="92583" y2="7083"/>
                        <a14:foregroundMark x1="92583" y1="7083" x2="97667" y2="17917"/>
                        <a14:foregroundMark x1="96667" y1="34083" x2="94417" y2="72333"/>
                        <a14:foregroundMark x1="94417" y1="72333" x2="90583" y2="80917"/>
                        <a14:foregroundMark x1="90583" y1="80917" x2="85083" y2="85667"/>
                        <a14:foregroundMark x1="85083" y1="85667" x2="63750" y2="92583"/>
                        <a14:foregroundMark x1="63750" y1="92583" x2="24417" y2="88083"/>
                        <a14:foregroundMark x1="24417" y1="88083" x2="17833" y2="81750"/>
                        <a14:foregroundMark x1="17833" y1="81750" x2="15583" y2="77250"/>
                        <a14:foregroundMark x1="33333" y1="85333" x2="12333" y2="69667"/>
                        <a14:foregroundMark x1="12333" y1="69667" x2="5167" y2="70667"/>
                        <a14:foregroundMark x1="5167" y1="70667" x2="8417" y2="79000"/>
                        <a14:foregroundMark x1="8417" y1="79000" x2="14000" y2="86167"/>
                        <a14:foregroundMark x1="8750" y1="89083" x2="33500" y2="92250"/>
                        <a14:foregroundMark x1="33500" y1="92250" x2="52667" y2="91000"/>
                        <a14:foregroundMark x1="52667" y1="91000" x2="58917" y2="94000"/>
                        <a14:foregroundMark x1="58917" y1="94000" x2="75583" y2="94667"/>
                        <a14:foregroundMark x1="75583" y1="94667" x2="88667" y2="90417"/>
                        <a14:foregroundMark x1="96250" y1="81917" x2="93833" y2="90667"/>
                        <a14:foregroundMark x1="93833" y1="90667" x2="87583" y2="97333"/>
                        <a14:foregroundMark x1="5917" y1="91333" x2="1250" y2="76917"/>
                        <a14:foregroundMark x1="1250" y1="76917" x2="2083" y2="68583"/>
                        <a14:foregroundMark x1="2083" y1="68583" x2="4083" y2="66167"/>
                        <a14:foregroundMark x1="9000" y1="93833" x2="21000" y2="93917"/>
                        <a14:foregroundMark x1="21000" y1="93917" x2="42917" y2="93333"/>
                        <a14:foregroundMark x1="42917" y1="93333" x2="49333" y2="93917"/>
                        <a14:foregroundMark x1="38500" y1="86333" x2="25500" y2="73000"/>
                        <a14:foregroundMark x1="6417" y1="64083" x2="6167" y2="33000"/>
                        <a14:foregroundMark x1="3083" y1="54750" x2="3417" y2="30000"/>
                        <a14:foregroundMark x1="3417" y1="30000" x2="4917" y2="24583"/>
                        <a14:foregroundMark x1="7250" y1="29000" x2="7167" y2="12000"/>
                        <a14:foregroundMark x1="3250" y1="15000" x2="6667" y2="8833"/>
                        <a14:foregroundMark x1="6667" y1="8833" x2="15583" y2="7667"/>
                        <a14:foregroundMark x1="15583" y1="7667" x2="25167" y2="7667"/>
                        <a14:foregroundMark x1="2167" y1="9833" x2="8083" y2="5250"/>
                        <a14:foregroundMark x1="8083" y1="5250" x2="16417" y2="4333"/>
                        <a14:foregroundMark x1="16417" y1="4333" x2="45333" y2="4333"/>
                        <a14:foregroundMark x1="28583" y1="44500" x2="46750" y2="28917"/>
                        <a14:foregroundMark x1="46750" y1="28917" x2="50750" y2="27750"/>
                        <a14:foregroundMark x1="28000" y1="50583" x2="30250" y2="47667"/>
                        <a14:foregroundMark x1="13833" y1="2333" x2="53167" y2="2500"/>
                        <a14:foregroundMark x1="53167" y1="2500" x2="61750" y2="2250"/>
                        <a14:foregroundMark x1="61750" y1="2250" x2="74000" y2="2250"/>
                        <a14:foregroundMark x1="54083" y1="51000" x2="60083" y2="47250"/>
                        <a14:foregroundMark x1="60083" y1="47250" x2="67083" y2="49417"/>
                        <a14:foregroundMark x1="67083" y1="49417" x2="67750" y2="50750"/>
                        <a14:foregroundMark x1="50917" y1="71167" x2="64500" y2="74583"/>
                        <a14:foregroundMark x1="50667" y1="51583" x2="51000" y2="51417"/>
                        <a14:foregroundMark x1="26833" y1="34917" x2="27417" y2="48583"/>
                        <a14:backgroundMark x1="1500" y1="1750" x2="1500" y2="1750"/>
                      </a14:backgroundRemoval>
                    </a14:imgEffect>
                  </a14:imgLayer>
                </a14:imgProps>
              </a:ext>
              <a:ext uri="{28A0092B-C50C-407E-A947-70E740481C1C}">
                <a14:useLocalDpi xmlns:a14="http://schemas.microsoft.com/office/drawing/2010/main"/>
              </a:ext>
            </a:extLst>
          </a:blip>
          <a:stretch>
            <a:fillRect/>
          </a:stretch>
        </p:blipFill>
        <p:spPr>
          <a:xfrm>
            <a:off x="3826609" y="2576817"/>
            <a:ext cx="208876" cy="208876"/>
          </a:xfrm>
          <a:prstGeom prst="rect">
            <a:avLst/>
          </a:prstGeom>
        </p:spPr>
      </p:pic>
      <p:pic>
        <p:nvPicPr>
          <p:cNvPr id="57" name="Picture 11" descr="C:\Users\ag05042\Desktop\Sweden.png">
            <a:extLst>
              <a:ext uri="{FF2B5EF4-FFF2-40B4-BE49-F238E27FC236}">
                <a16:creationId xmlns:a16="http://schemas.microsoft.com/office/drawing/2014/main" id="{58060358-522B-4C8C-B98B-813DEEAFFCC8}"/>
              </a:ext>
            </a:extLst>
          </p:cNvPr>
          <p:cNvPicPr>
            <a:picLocks noChangeAspect="1" noChangeArrowheads="1"/>
          </p:cNvPicPr>
          <p:nvPr userDrawn="1"/>
        </p:nvPicPr>
        <p:blipFill>
          <a:blip r:embed="rId17">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31620" y="2554565"/>
            <a:ext cx="264688" cy="26468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extLst>
              <a:ext uri="{FF2B5EF4-FFF2-40B4-BE49-F238E27FC236}">
                <a16:creationId xmlns:a16="http://schemas.microsoft.com/office/drawing/2014/main" id="{EA8EB0E9-3F87-467B-AA0E-115F268B99CC}"/>
              </a:ext>
            </a:extLst>
          </p:cNvPr>
          <p:cNvPicPr>
            <a:picLocks noChangeAspect="1"/>
          </p:cNvPicPr>
          <p:nvPr userDrawn="1"/>
        </p:nvPicPr>
        <p:blipFill>
          <a:blip r:embed="rId18"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168445" y="2444168"/>
            <a:ext cx="405497" cy="82143"/>
          </a:xfrm>
          <a:prstGeom prst="rect">
            <a:avLst/>
          </a:prstGeom>
        </p:spPr>
      </p:pic>
      <p:pic>
        <p:nvPicPr>
          <p:cNvPr id="59" name="Picture 58">
            <a:extLst>
              <a:ext uri="{FF2B5EF4-FFF2-40B4-BE49-F238E27FC236}">
                <a16:creationId xmlns:a16="http://schemas.microsoft.com/office/drawing/2014/main" id="{49C8F3E6-DF82-4304-BA79-7CDDD80B4CC2}"/>
              </a:ext>
            </a:extLst>
          </p:cNvPr>
          <p:cNvPicPr>
            <a:picLocks noChangeAspect="1"/>
          </p:cNvPicPr>
          <p:nvPr userDrawn="1"/>
        </p:nvPicPr>
        <p:blipFill>
          <a:blip r:embed="rId19"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663706" y="2555029"/>
            <a:ext cx="250632" cy="250632"/>
          </a:xfrm>
          <a:prstGeom prst="rect">
            <a:avLst/>
          </a:prstGeom>
        </p:spPr>
      </p:pic>
      <p:pic>
        <p:nvPicPr>
          <p:cNvPr id="60" name="Graphic 59" descr="City">
            <a:extLst>
              <a:ext uri="{FF2B5EF4-FFF2-40B4-BE49-F238E27FC236}">
                <a16:creationId xmlns:a16="http://schemas.microsoft.com/office/drawing/2014/main" id="{53420065-8768-4A86-AB29-282DD7454492}"/>
              </a:ext>
            </a:extLst>
          </p:cNvPr>
          <p:cNvPicPr>
            <a:picLocks noChangeAspect="1"/>
          </p:cNvPicPr>
          <p:nvPr userDrawn="1"/>
        </p:nvPicPr>
        <p:blipFill>
          <a:blip r:embed="rId20" cstate="print">
            <a:duotone>
              <a:prstClr val="black"/>
              <a:schemeClr val="accent6">
                <a:tint val="45000"/>
                <a:satMod val="400000"/>
              </a:schemeClr>
            </a:duotone>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5034070" y="3628713"/>
            <a:ext cx="353115" cy="353115"/>
          </a:xfrm>
          <a:prstGeom prst="rect">
            <a:avLst/>
          </a:prstGeom>
        </p:spPr>
      </p:pic>
      <p:pic>
        <p:nvPicPr>
          <p:cNvPr id="61" name="Grafik 10">
            <a:extLst>
              <a:ext uri="{FF2B5EF4-FFF2-40B4-BE49-F238E27FC236}">
                <a16:creationId xmlns:a16="http://schemas.microsoft.com/office/drawing/2014/main" id="{E91E79B6-A3E8-4B7C-9C06-FDD7EDAC68CC}"/>
              </a:ext>
            </a:extLst>
          </p:cNvPr>
          <p:cNvPicPr>
            <a:picLocks noChangeAspect="1"/>
          </p:cNvPicPr>
          <p:nvPr userDrawn="1"/>
        </p:nvPicPr>
        <p:blipFill>
          <a:blip r:embed="rId22"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106170" y="2553879"/>
            <a:ext cx="249144" cy="264688"/>
          </a:xfrm>
          <a:prstGeom prst="rect">
            <a:avLst/>
          </a:prstGeom>
        </p:spPr>
      </p:pic>
      <p:pic>
        <p:nvPicPr>
          <p:cNvPr id="62" name="Picture 61">
            <a:extLst>
              <a:ext uri="{FF2B5EF4-FFF2-40B4-BE49-F238E27FC236}">
                <a16:creationId xmlns:a16="http://schemas.microsoft.com/office/drawing/2014/main" id="{45BDCF00-A4D6-43BA-B6A1-3C04F26C5362}"/>
              </a:ext>
            </a:extLst>
          </p:cNvPr>
          <p:cNvPicPr>
            <a:picLocks noChangeAspect="1"/>
          </p:cNvPicPr>
          <p:nvPr userDrawn="1"/>
        </p:nvPicPr>
        <p:blipFill>
          <a:blip r:embed="rId23"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582613" y="2558430"/>
            <a:ext cx="249145" cy="249145"/>
          </a:xfrm>
          <a:prstGeom prst="rect">
            <a:avLst/>
          </a:prstGeom>
        </p:spPr>
      </p:pic>
      <p:pic>
        <p:nvPicPr>
          <p:cNvPr id="63" name="Picture 62">
            <a:extLst>
              <a:ext uri="{FF2B5EF4-FFF2-40B4-BE49-F238E27FC236}">
                <a16:creationId xmlns:a16="http://schemas.microsoft.com/office/drawing/2014/main" id="{3C994196-D991-4B61-9A93-CAA223F8160D}"/>
              </a:ext>
            </a:extLst>
          </p:cNvPr>
          <p:cNvPicPr>
            <a:picLocks noChangeAspect="1"/>
          </p:cNvPicPr>
          <p:nvPr userDrawn="1"/>
        </p:nvPicPr>
        <p:blipFill>
          <a:blip r:embed="rId24"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953511" y="2695231"/>
            <a:ext cx="232574" cy="181319"/>
          </a:xfrm>
          <a:prstGeom prst="rect">
            <a:avLst/>
          </a:prstGeom>
        </p:spPr>
      </p:pic>
      <p:pic>
        <p:nvPicPr>
          <p:cNvPr id="64" name="Picture 63">
            <a:extLst>
              <a:ext uri="{FF2B5EF4-FFF2-40B4-BE49-F238E27FC236}">
                <a16:creationId xmlns:a16="http://schemas.microsoft.com/office/drawing/2014/main" id="{84643744-BB89-4352-83D4-8021A36F7D61}"/>
              </a:ext>
            </a:extLst>
          </p:cNvPr>
          <p:cNvPicPr>
            <a:picLocks noChangeAspect="1"/>
          </p:cNvPicPr>
          <p:nvPr userDrawn="1"/>
        </p:nvPicPr>
        <p:blipFill rotWithShape="1">
          <a:blip r:embed="rId25"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6719114" y="2542921"/>
            <a:ext cx="300905" cy="253554"/>
          </a:xfrm>
          <a:prstGeom prst="rect">
            <a:avLst/>
          </a:prstGeom>
        </p:spPr>
      </p:pic>
      <p:pic>
        <p:nvPicPr>
          <p:cNvPr id="65" name="Picture 64">
            <a:extLst>
              <a:ext uri="{FF2B5EF4-FFF2-40B4-BE49-F238E27FC236}">
                <a16:creationId xmlns:a16="http://schemas.microsoft.com/office/drawing/2014/main" id="{B45AFE06-9F53-48EF-AD10-E3F790F486E7}"/>
              </a:ext>
            </a:extLst>
          </p:cNvPr>
          <p:cNvPicPr>
            <a:picLocks noChangeAspect="1"/>
          </p:cNvPicPr>
          <p:nvPr userDrawn="1"/>
        </p:nvPicPr>
        <p:blipFill>
          <a:blip r:embed="rId26"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174138" y="2526311"/>
            <a:ext cx="255831" cy="255831"/>
          </a:xfrm>
          <a:prstGeom prst="rect">
            <a:avLst/>
          </a:prstGeom>
        </p:spPr>
      </p:pic>
      <p:pic>
        <p:nvPicPr>
          <p:cNvPr id="66" name="Picture 65">
            <a:extLst>
              <a:ext uri="{FF2B5EF4-FFF2-40B4-BE49-F238E27FC236}">
                <a16:creationId xmlns:a16="http://schemas.microsoft.com/office/drawing/2014/main" id="{793FDBA0-97B4-4949-BDDF-DE1E34B094A1}"/>
              </a:ext>
            </a:extLst>
          </p:cNvPr>
          <p:cNvPicPr>
            <a:picLocks noChangeAspect="1"/>
          </p:cNvPicPr>
          <p:nvPr userDrawn="1"/>
        </p:nvPicPr>
        <p:blipFill>
          <a:blip r:embed="rId27"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585902" y="2541998"/>
            <a:ext cx="232574" cy="232574"/>
          </a:xfrm>
          <a:prstGeom prst="rect">
            <a:avLst/>
          </a:prstGeom>
        </p:spPr>
      </p:pic>
      <p:pic>
        <p:nvPicPr>
          <p:cNvPr id="67" name="Graphic 66" descr="Dance">
            <a:extLst>
              <a:ext uri="{FF2B5EF4-FFF2-40B4-BE49-F238E27FC236}">
                <a16:creationId xmlns:a16="http://schemas.microsoft.com/office/drawing/2014/main" id="{C4D01B13-85E6-4C5D-B813-FB39027A4202}"/>
              </a:ext>
            </a:extLst>
          </p:cNvPr>
          <p:cNvPicPr>
            <a:picLocks noChangeAspect="1"/>
          </p:cNvPicPr>
          <p:nvPr userDrawn="1"/>
        </p:nvPicPr>
        <p:blipFill>
          <a:blip r:embed="rId28" cstate="print">
            <a:duotone>
              <a:prstClr val="black"/>
              <a:schemeClr val="accent6">
                <a:tint val="45000"/>
                <a:satMod val="400000"/>
              </a:schemeClr>
            </a:duotone>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6284158" y="3616013"/>
            <a:ext cx="376611" cy="342374"/>
          </a:xfrm>
          <a:prstGeom prst="rect">
            <a:avLst/>
          </a:prstGeom>
        </p:spPr>
      </p:pic>
      <p:pic>
        <p:nvPicPr>
          <p:cNvPr id="68" name="Graphic 67" descr="Coins">
            <a:extLst>
              <a:ext uri="{FF2B5EF4-FFF2-40B4-BE49-F238E27FC236}">
                <a16:creationId xmlns:a16="http://schemas.microsoft.com/office/drawing/2014/main" id="{25DDCA72-7D75-4FC3-B235-26D830C5C2C2}"/>
              </a:ext>
            </a:extLst>
          </p:cNvPr>
          <p:cNvPicPr>
            <a:picLocks noChangeAspect="1"/>
          </p:cNvPicPr>
          <p:nvPr userDrawn="1"/>
        </p:nvPicPr>
        <p:blipFill>
          <a:blip r:embed="rId30" cstate="print">
            <a:duotone>
              <a:prstClr val="black"/>
              <a:schemeClr val="accent6">
                <a:tint val="45000"/>
                <a:satMod val="400000"/>
              </a:schemeClr>
            </a:duotone>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6457457" y="3863101"/>
            <a:ext cx="116629" cy="106027"/>
          </a:xfrm>
          <a:prstGeom prst="rect">
            <a:avLst/>
          </a:prstGeom>
        </p:spPr>
      </p:pic>
      <p:sp>
        <p:nvSpPr>
          <p:cNvPr id="71" name="Tittel 1">
            <a:extLst>
              <a:ext uri="{FF2B5EF4-FFF2-40B4-BE49-F238E27FC236}">
                <a16:creationId xmlns:a16="http://schemas.microsoft.com/office/drawing/2014/main" id="{F69F1D41-6E2E-46E1-BEB0-B5FE7DAEE0FC}"/>
              </a:ext>
            </a:extLst>
          </p:cNvPr>
          <p:cNvSpPr>
            <a:spLocks noGrp="1"/>
          </p:cNvSpPr>
          <p:nvPr>
            <p:ph type="title" hasCustomPrompt="1"/>
          </p:nvPr>
        </p:nvSpPr>
        <p:spPr>
          <a:xfrm>
            <a:off x="873125" y="808868"/>
            <a:ext cx="7678808" cy="299407"/>
          </a:xfrm>
        </p:spPr>
        <p:txBody>
          <a:bodyPr lIns="0" tIns="0" rIns="0" bIns="0" anchor="ctr">
            <a:noAutofit/>
          </a:bodyPr>
          <a:lstStyle>
            <a:lvl1pPr>
              <a:lnSpc>
                <a:spcPct val="100000"/>
              </a:lnSpc>
              <a:defRPr sz="2400" baseline="0">
                <a:solidFill>
                  <a:srgbClr val="003D55"/>
                </a:solidFill>
              </a:defRPr>
            </a:lvl1pPr>
          </a:lstStyle>
          <a:p>
            <a:r>
              <a:rPr lang="nb-NO" dirty="0"/>
              <a:t>Overskrift diagram (</a:t>
            </a:r>
            <a:r>
              <a:rPr lang="nb-NO" dirty="0" err="1"/>
              <a:t>arial</a:t>
            </a:r>
            <a:r>
              <a:rPr lang="nb-NO" dirty="0"/>
              <a:t> </a:t>
            </a:r>
            <a:r>
              <a:rPr lang="nb-NO" dirty="0" err="1"/>
              <a:t>str</a:t>
            </a:r>
            <a:r>
              <a:rPr lang="nb-NO" dirty="0"/>
              <a:t>. 24)</a:t>
            </a:r>
          </a:p>
        </p:txBody>
      </p:sp>
    </p:spTree>
    <p:extLst>
      <p:ext uri="{BB962C8B-B14F-4D97-AF65-F5344CB8AC3E}">
        <p14:creationId xmlns:p14="http://schemas.microsoft.com/office/powerpoint/2010/main" val="2326079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odukte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8B862B5-13B7-4569-945D-8412B9642341}"/>
              </a:ext>
            </a:extLst>
          </p:cNvPr>
          <p:cNvGraphicFramePr>
            <a:graphicFrameLocks noChangeAspect="1"/>
          </p:cNvGraphicFramePr>
          <p:nvPr userDrawn="1">
            <p:custDataLst>
              <p:tags r:id="rId1"/>
            </p:custDataLst>
            <p:extLst>
              <p:ext uri="{D42A27DB-BD31-4B8C-83A1-F6EECF244321}">
                <p14:modId xmlns:p14="http://schemas.microsoft.com/office/powerpoint/2010/main" val="2440861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98B862B5-13B7-4569-945D-8412B964234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9707643-425D-4C83-8003-FDA49C1051F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5" name="Rectangle 4">
            <a:extLst>
              <a:ext uri="{FF2B5EF4-FFF2-40B4-BE49-F238E27FC236}">
                <a16:creationId xmlns:a16="http://schemas.microsoft.com/office/drawing/2014/main" id="{94428511-46DA-4B94-8009-E89B25162CBD}"/>
              </a:ext>
            </a:extLst>
          </p:cNvPr>
          <p:cNvSpPr/>
          <p:nvPr userDrawn="1"/>
        </p:nvSpPr>
        <p:spPr>
          <a:xfrm>
            <a:off x="767218" y="1338796"/>
            <a:ext cx="3535426" cy="363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456" b="1" i="0" u="none" strike="noStrike" kern="1200" cap="none" spc="0" normalizeH="0" baseline="0" noProof="0" dirty="0">
                <a:ln>
                  <a:noFill/>
                </a:ln>
                <a:solidFill>
                  <a:srgbClr val="313640"/>
                </a:solidFill>
                <a:effectLst/>
                <a:uLnTx/>
                <a:uFillTx/>
                <a:latin typeface="Arial" panose="020B0604020202020204"/>
                <a:ea typeface="+mn-ea"/>
                <a:cs typeface="+mn-cs"/>
              </a:rPr>
              <a:t>Hovedprodukter</a:t>
            </a:r>
          </a:p>
        </p:txBody>
      </p:sp>
      <p:sp>
        <p:nvSpPr>
          <p:cNvPr id="23" name="Rectangle 22">
            <a:extLst>
              <a:ext uri="{FF2B5EF4-FFF2-40B4-BE49-F238E27FC236}">
                <a16:creationId xmlns:a16="http://schemas.microsoft.com/office/drawing/2014/main" id="{2A20BFA9-8A16-4B88-B939-B584C7082AAB}"/>
              </a:ext>
            </a:extLst>
          </p:cNvPr>
          <p:cNvSpPr/>
          <p:nvPr userDrawn="1"/>
        </p:nvSpPr>
        <p:spPr>
          <a:xfrm>
            <a:off x="4688956" y="1338796"/>
            <a:ext cx="3408462" cy="363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456" b="1" i="0" u="none" strike="noStrike" kern="1200" cap="none" spc="0" normalizeH="0" baseline="0" noProof="0" dirty="0">
                <a:ln>
                  <a:noFill/>
                </a:ln>
                <a:solidFill>
                  <a:srgbClr val="313640"/>
                </a:solidFill>
                <a:effectLst/>
                <a:uLnTx/>
                <a:uFillTx/>
                <a:latin typeface="Arial" panose="020B0604020202020204"/>
                <a:ea typeface="+mn-ea"/>
                <a:cs typeface="+mn-cs"/>
              </a:rPr>
              <a:t>Tilleggsprodukter</a:t>
            </a:r>
          </a:p>
        </p:txBody>
      </p:sp>
      <p:sp>
        <p:nvSpPr>
          <p:cNvPr id="22" name="Tittel 1">
            <a:extLst>
              <a:ext uri="{FF2B5EF4-FFF2-40B4-BE49-F238E27FC236}">
                <a16:creationId xmlns:a16="http://schemas.microsoft.com/office/drawing/2014/main" id="{A237E969-41AD-4FBD-97AB-0B8FBDAA804B}"/>
              </a:ext>
            </a:extLst>
          </p:cNvPr>
          <p:cNvSpPr txBox="1">
            <a:spLocks/>
          </p:cNvSpPr>
          <p:nvPr userDrawn="1"/>
        </p:nvSpPr>
        <p:spPr>
          <a:xfrm>
            <a:off x="720725" y="656468"/>
            <a:ext cx="7678808" cy="299407"/>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2400" kern="1200" baseline="0">
                <a:solidFill>
                  <a:schemeClr val="dk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endParaRPr>
          </a:p>
        </p:txBody>
      </p:sp>
      <p:sp>
        <p:nvSpPr>
          <p:cNvPr id="6" name="Plassholder for tekst 8">
            <a:extLst>
              <a:ext uri="{FF2B5EF4-FFF2-40B4-BE49-F238E27FC236}">
                <a16:creationId xmlns:a16="http://schemas.microsoft.com/office/drawing/2014/main" id="{4BFD033E-C1B5-4446-83C1-1BE47E84E24A}"/>
              </a:ext>
            </a:extLst>
          </p:cNvPr>
          <p:cNvSpPr>
            <a:spLocks noGrp="1"/>
          </p:cNvSpPr>
          <p:nvPr>
            <p:ph type="body" sz="quarter" idx="11" hasCustomPrompt="1"/>
          </p:nvPr>
        </p:nvSpPr>
        <p:spPr>
          <a:xfrm>
            <a:off x="720724" y="4810806"/>
            <a:ext cx="6962739" cy="134139"/>
          </a:xfrm>
        </p:spPr>
        <p:txBody>
          <a:bodyPr wrap="square">
            <a:spAutoFit/>
          </a:bodyPr>
          <a:lstStyle>
            <a:lvl1pPr marL="0" indent="0" algn="l">
              <a:buNone/>
              <a:defRPr sz="800" baseline="0"/>
            </a:lvl1pPr>
            <a:lvl2pPr marL="379350" indent="0">
              <a:buNone/>
              <a:defRPr/>
            </a:lvl2pPr>
            <a:lvl3pPr marL="722250" indent="0">
              <a:buNone/>
              <a:defRPr/>
            </a:lvl3pPr>
            <a:lvl4pPr marL="1065150" indent="0">
              <a:buNone/>
              <a:defRPr/>
            </a:lvl4pPr>
            <a:lvl5pPr marL="1408050" indent="0">
              <a:buNone/>
              <a:defRPr/>
            </a:lvl5pPr>
          </a:lstStyle>
          <a:p>
            <a:pPr lvl="0"/>
            <a:r>
              <a:rPr lang="nb-NO" dirty="0"/>
              <a:t>*Fotnote</a:t>
            </a:r>
          </a:p>
        </p:txBody>
      </p:sp>
      <p:pic>
        <p:nvPicPr>
          <p:cNvPr id="12" name="Picture 11">
            <a:extLst>
              <a:ext uri="{FF2B5EF4-FFF2-40B4-BE49-F238E27FC236}">
                <a16:creationId xmlns:a16="http://schemas.microsoft.com/office/drawing/2014/main" id="{2B1FE6AE-B172-4501-9860-8E9CF66565BF}"/>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67223" y="1786467"/>
            <a:ext cx="918630" cy="1404000"/>
          </a:xfrm>
          <a:prstGeom prst="rect">
            <a:avLst/>
          </a:prstGeom>
        </p:spPr>
      </p:pic>
      <p:sp>
        <p:nvSpPr>
          <p:cNvPr id="13" name="Rectangle 12">
            <a:extLst>
              <a:ext uri="{FF2B5EF4-FFF2-40B4-BE49-F238E27FC236}">
                <a16:creationId xmlns:a16="http://schemas.microsoft.com/office/drawing/2014/main" id="{914FD67E-AC0C-4872-8CAE-DEF5BF90CABE}"/>
              </a:ext>
            </a:extLst>
          </p:cNvPr>
          <p:cNvSpPr/>
          <p:nvPr userDrawn="1"/>
        </p:nvSpPr>
        <p:spPr>
          <a:xfrm>
            <a:off x="1722004" y="1786467"/>
            <a:ext cx="2580640" cy="1404000"/>
          </a:xfrm>
          <a:prstGeom prst="rect">
            <a:avLst/>
          </a:prstGeom>
          <a:solidFill>
            <a:srgbClr val="003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srgbClr val="FFFFFF"/>
                </a:solidFill>
                <a:effectLst/>
                <a:uLnTx/>
                <a:uFillTx/>
                <a:latin typeface="Arial" panose="020B0604020202020204"/>
                <a:ea typeface="+mn-ea"/>
                <a:cs typeface="+mn-cs"/>
              </a:rPr>
              <a:t>Boligkjøperforsikring</a:t>
            </a:r>
          </a:p>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rPr>
              <a:t>Selges kun gjennom eiendomsmeglere </a:t>
            </a:r>
            <a:br>
              <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rPr>
              <a:t>(</a:t>
            </a:r>
            <a:r>
              <a:rPr kumimoji="0" lang="nb-NO" sz="1000" b="0" i="0" u="none" strike="noStrike" kern="1200" cap="none" spc="0" normalizeH="0" baseline="0" noProof="0" dirty="0" err="1">
                <a:ln>
                  <a:noFill/>
                </a:ln>
                <a:solidFill>
                  <a:srgbClr val="FFFFFF"/>
                </a:solidFill>
                <a:effectLst/>
                <a:uLnTx/>
                <a:uFillTx/>
                <a:latin typeface="Arial" panose="020B0604020202020204"/>
                <a:ea typeface="+mn-ea"/>
                <a:cs typeface="+mn-cs"/>
              </a:rPr>
              <a:t>Ca</a:t>
            </a:r>
            <a:r>
              <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rPr>
              <a:t>, 55 % distribusjon)</a:t>
            </a:r>
          </a:p>
        </p:txBody>
      </p:sp>
      <p:pic>
        <p:nvPicPr>
          <p:cNvPr id="14" name="Picture 2">
            <a:extLst>
              <a:ext uri="{FF2B5EF4-FFF2-40B4-BE49-F238E27FC236}">
                <a16:creationId xmlns:a16="http://schemas.microsoft.com/office/drawing/2014/main" id="{38FC573B-9D85-4311-819D-90712A18B0B3}"/>
              </a:ext>
            </a:extLst>
          </p:cNvPr>
          <p:cNvPicPr>
            <a:picLocks noChangeAspect="1" noChangeArrowheads="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767222" y="3233362"/>
            <a:ext cx="918631" cy="1404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5A2008F8-8F05-498D-B9B8-2425569E264B}"/>
              </a:ext>
            </a:extLst>
          </p:cNvPr>
          <p:cNvSpPr/>
          <p:nvPr userDrawn="1"/>
        </p:nvSpPr>
        <p:spPr>
          <a:xfrm>
            <a:off x="1722004" y="3233362"/>
            <a:ext cx="2580640" cy="1404000"/>
          </a:xfrm>
          <a:prstGeom prst="rect">
            <a:avLst/>
          </a:prstGeom>
          <a:solidFill>
            <a:srgbClr val="003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srgbClr val="FFFFFF"/>
                </a:solidFill>
                <a:effectLst/>
                <a:uLnTx/>
                <a:uFillTx/>
                <a:latin typeface="Arial" panose="020B0604020202020204"/>
                <a:ea typeface="+mn-ea"/>
                <a:cs typeface="+mn-cs"/>
              </a:rPr>
              <a:t>Advokatforsikring (privat og bedrift)</a:t>
            </a:r>
          </a:p>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rPr>
              <a:t>Selges direkte (web og telefon)</a:t>
            </a:r>
          </a:p>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rPr>
              <a:t>Selges gjennom partnere (eks. Santander)</a:t>
            </a:r>
          </a:p>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rPr>
              <a:t>Kollektivt salg til foreninger og bedrifter </a:t>
            </a:r>
            <a:br>
              <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rPr>
              <a:t>(eks. Rørentreprenørene, LO-forbund og grupper gjennom </a:t>
            </a:r>
            <a:r>
              <a:rPr kumimoji="0" lang="nb-NO" sz="1000" b="0" i="0" u="none" strike="noStrike" kern="1200" cap="none" spc="0" normalizeH="0" baseline="0" noProof="0" dirty="0" err="1">
                <a:ln>
                  <a:noFill/>
                </a:ln>
                <a:solidFill>
                  <a:srgbClr val="FFFFFF"/>
                </a:solidFill>
                <a:effectLst/>
                <a:uLnTx/>
                <a:uFillTx/>
                <a:latin typeface="Arial" panose="020B0604020202020204"/>
                <a:ea typeface="+mn-ea"/>
                <a:cs typeface="+mn-cs"/>
              </a:rPr>
              <a:t>LOfavør</a:t>
            </a:r>
            <a:r>
              <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pic>
        <p:nvPicPr>
          <p:cNvPr id="16" name="Picture 6">
            <a:extLst>
              <a:ext uri="{FF2B5EF4-FFF2-40B4-BE49-F238E27FC236}">
                <a16:creationId xmlns:a16="http://schemas.microsoft.com/office/drawing/2014/main" id="{6FD77217-575F-4699-B2DB-0D13697072D8}"/>
              </a:ext>
            </a:extLst>
          </p:cNvPr>
          <p:cNvPicPr>
            <a:picLocks noChangeAspect="1" noChangeArrowheads="1"/>
          </p:cNvPicPr>
          <p:nvPr userDrawn="1"/>
        </p:nvPicPr>
        <p:blipFill rotWithShape="1">
          <a:blip r:embed="rId8" cstate="print">
            <a:extLst>
              <a:ext uri="{28A0092B-C50C-407E-A947-70E740481C1C}">
                <a14:useLocalDpi xmlns:a14="http://schemas.microsoft.com/office/drawing/2010/main"/>
              </a:ext>
            </a:extLst>
          </a:blip>
          <a:srcRect/>
          <a:stretch/>
        </p:blipFill>
        <p:spPr bwMode="auto">
          <a:xfrm>
            <a:off x="4688418" y="2749560"/>
            <a:ext cx="923543" cy="9204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a:extLst>
              <a:ext uri="{FF2B5EF4-FFF2-40B4-BE49-F238E27FC236}">
                <a16:creationId xmlns:a16="http://schemas.microsoft.com/office/drawing/2014/main" id="{E022D6E9-9387-49B8-8FFB-C2FDA096FFF0}"/>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a:stretch/>
        </p:blipFill>
        <p:spPr bwMode="auto">
          <a:xfrm>
            <a:off x="4686812" y="1790295"/>
            <a:ext cx="925152" cy="92137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a:extLst>
              <a:ext uri="{FF2B5EF4-FFF2-40B4-BE49-F238E27FC236}">
                <a16:creationId xmlns:a16="http://schemas.microsoft.com/office/drawing/2014/main" id="{52BFF5EA-F750-472A-9A67-03BA2C33B851}"/>
              </a:ext>
            </a:extLst>
          </p:cNvPr>
          <p:cNvPicPr>
            <a:picLocks noChangeAspect="1" noChangeArrowheads="1"/>
          </p:cNvPicPr>
          <p:nvPr userDrawn="1"/>
        </p:nvPicPr>
        <p:blipFill rotWithShape="1">
          <a:blip r:embed="rId10" cstate="print">
            <a:extLst>
              <a:ext uri="{28A0092B-C50C-407E-A947-70E740481C1C}">
                <a14:useLocalDpi xmlns:a14="http://schemas.microsoft.com/office/drawing/2010/main"/>
              </a:ext>
            </a:extLst>
          </a:blip>
          <a:srcRect/>
          <a:stretch/>
        </p:blipFill>
        <p:spPr bwMode="auto">
          <a:xfrm>
            <a:off x="4688419" y="3716934"/>
            <a:ext cx="917152" cy="92042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D84BC865-538B-43D4-B8D7-6462C5D797AE}"/>
              </a:ext>
            </a:extLst>
          </p:cNvPr>
          <p:cNvSpPr/>
          <p:nvPr userDrawn="1"/>
        </p:nvSpPr>
        <p:spPr>
          <a:xfrm>
            <a:off x="5648115" y="1786467"/>
            <a:ext cx="2449303" cy="921374"/>
          </a:xfrm>
          <a:prstGeom prst="rect">
            <a:avLst/>
          </a:prstGeom>
          <a:solidFill>
            <a:srgbClr val="003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srgbClr val="FFFFFF"/>
                </a:solidFill>
                <a:effectLst/>
                <a:uLnTx/>
                <a:uFillTx/>
                <a:latin typeface="Arial" panose="020B0604020202020204"/>
                <a:ea typeface="+mn-ea"/>
                <a:cs typeface="+mn-cs"/>
              </a:rPr>
              <a:t>Forbrukerkjøpsforsikring</a:t>
            </a:r>
          </a:p>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rPr>
              <a:t>Selges direkte (web og telefon)</a:t>
            </a:r>
          </a:p>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rPr>
              <a:t>Selges gjennom partnere og foreninger </a:t>
            </a:r>
          </a:p>
        </p:txBody>
      </p:sp>
      <p:sp>
        <p:nvSpPr>
          <p:cNvPr id="20" name="Rectangle 19">
            <a:extLst>
              <a:ext uri="{FF2B5EF4-FFF2-40B4-BE49-F238E27FC236}">
                <a16:creationId xmlns:a16="http://schemas.microsoft.com/office/drawing/2014/main" id="{EF6685B4-8F05-4ED6-AAC7-FE884089FF1A}"/>
              </a:ext>
            </a:extLst>
          </p:cNvPr>
          <p:cNvSpPr/>
          <p:nvPr userDrawn="1"/>
        </p:nvSpPr>
        <p:spPr>
          <a:xfrm>
            <a:off x="5648115" y="2750987"/>
            <a:ext cx="2449303" cy="921374"/>
          </a:xfrm>
          <a:prstGeom prst="rect">
            <a:avLst/>
          </a:prstGeom>
          <a:solidFill>
            <a:srgbClr val="003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srgbClr val="FFFFFF"/>
                </a:solidFill>
                <a:effectLst/>
                <a:uLnTx/>
                <a:uFillTx/>
                <a:latin typeface="Arial" panose="020B0604020202020204"/>
                <a:ea typeface="+mn-ea"/>
                <a:cs typeface="+mn-cs"/>
              </a:rPr>
              <a:t>Identitetstyveriforsikring</a:t>
            </a:r>
          </a:p>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rPr>
              <a:t>Selges direkte (web og telefon)</a:t>
            </a:r>
          </a:p>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rPr>
              <a:t>Kollektivt salg (</a:t>
            </a:r>
            <a:r>
              <a:rPr kumimoji="0" lang="nb-NO" sz="1000" b="0" i="0" u="none" strike="noStrike" kern="1200" cap="none" spc="0" normalizeH="0" baseline="0" noProof="0" dirty="0" err="1">
                <a:ln>
                  <a:noFill/>
                </a:ln>
                <a:solidFill>
                  <a:srgbClr val="FFFFFF"/>
                </a:solidFill>
                <a:effectLst/>
                <a:uLnTx/>
                <a:uFillTx/>
                <a:latin typeface="Arial" panose="020B0604020202020204"/>
                <a:ea typeface="+mn-ea"/>
                <a:cs typeface="+mn-cs"/>
              </a:rPr>
              <a:t>eks.Forskerforbundet</a:t>
            </a:r>
            <a:r>
              <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rPr>
              <a:t>)</a:t>
            </a:r>
          </a:p>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rPr>
              <a:t>Selges gjennom partnere (eks. </a:t>
            </a:r>
            <a:r>
              <a:rPr kumimoji="0" lang="nb-NO" sz="1000" b="0" i="0" u="none" strike="noStrike" kern="1200" cap="none" spc="0" normalizeH="0" baseline="0" noProof="0" dirty="0" err="1">
                <a:ln>
                  <a:noFill/>
                </a:ln>
                <a:solidFill>
                  <a:srgbClr val="FFFFFF"/>
                </a:solidFill>
                <a:effectLst/>
                <a:uLnTx/>
                <a:uFillTx/>
                <a:latin typeface="Arial" panose="020B0604020202020204"/>
                <a:ea typeface="+mn-ea"/>
                <a:cs typeface="+mn-cs"/>
              </a:rPr>
              <a:t>Talkmore</a:t>
            </a:r>
            <a:r>
              <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
        <p:nvSpPr>
          <p:cNvPr id="21" name="Rectangle 20">
            <a:extLst>
              <a:ext uri="{FF2B5EF4-FFF2-40B4-BE49-F238E27FC236}">
                <a16:creationId xmlns:a16="http://schemas.microsoft.com/office/drawing/2014/main" id="{67DDC8BD-6F03-41FE-AAE4-947883612E06}"/>
              </a:ext>
            </a:extLst>
          </p:cNvPr>
          <p:cNvSpPr/>
          <p:nvPr userDrawn="1"/>
        </p:nvSpPr>
        <p:spPr>
          <a:xfrm>
            <a:off x="5648115" y="3716934"/>
            <a:ext cx="2449303" cy="921374"/>
          </a:xfrm>
          <a:prstGeom prst="rect">
            <a:avLst/>
          </a:prstGeom>
          <a:solidFill>
            <a:srgbClr val="003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err="1">
                <a:ln>
                  <a:noFill/>
                </a:ln>
                <a:solidFill>
                  <a:srgbClr val="FFFFFF"/>
                </a:solidFill>
                <a:effectLst/>
                <a:uLnTx/>
                <a:uFillTx/>
                <a:latin typeface="Arial" panose="020B0604020202020204"/>
                <a:ea typeface="+mn-ea"/>
                <a:cs typeface="+mn-cs"/>
              </a:rPr>
              <a:t>WebHELP</a:t>
            </a:r>
            <a:endParaRPr kumimoji="0" lang="nb-NO" sz="1000" b="1"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rPr>
              <a:t>Selges direkte (web og telefon)</a:t>
            </a:r>
          </a:p>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rPr>
              <a:t>Kollektivt salg (eks. Telenor og My </a:t>
            </a:r>
            <a:r>
              <a:rPr kumimoji="0" lang="nb-NO" sz="1000" b="0" i="0" u="none" strike="noStrike" kern="1200" cap="none" spc="0" normalizeH="0" baseline="0" noProof="0" dirty="0" err="1">
                <a:ln>
                  <a:noFill/>
                </a:ln>
                <a:solidFill>
                  <a:srgbClr val="FFFFFF"/>
                </a:solidFill>
                <a:effectLst/>
                <a:uLnTx/>
                <a:uFillTx/>
                <a:latin typeface="Arial" panose="020B0604020202020204"/>
                <a:ea typeface="+mn-ea"/>
                <a:cs typeface="+mn-cs"/>
              </a:rPr>
              <a:t>Safety</a:t>
            </a:r>
            <a:r>
              <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
        <p:nvSpPr>
          <p:cNvPr id="26" name="Titel 1">
            <a:extLst>
              <a:ext uri="{FF2B5EF4-FFF2-40B4-BE49-F238E27FC236}">
                <a16:creationId xmlns:a16="http://schemas.microsoft.com/office/drawing/2014/main" id="{DBDAB1D4-594E-4263-BF86-A30F0B250850}"/>
              </a:ext>
            </a:extLst>
          </p:cNvPr>
          <p:cNvSpPr txBox="1">
            <a:spLocks/>
          </p:cNvSpPr>
          <p:nvPr userDrawn="1"/>
        </p:nvSpPr>
        <p:spPr>
          <a:xfrm>
            <a:off x="641298" y="668766"/>
            <a:ext cx="7904026" cy="30003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dk2"/>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rPr>
              <a:t>Tilbyr kun </a:t>
            </a:r>
            <a:r>
              <a:rPr kumimoji="0" lang="nb-NO" sz="2400" b="1" i="0" u="none" strike="noStrike" kern="1200" cap="none" spc="0" normalizeH="0" baseline="0" noProof="0" dirty="0">
                <a:ln>
                  <a:noFill/>
                </a:ln>
                <a:solidFill>
                  <a:srgbClr val="003D55"/>
                </a:solidFill>
                <a:effectLst/>
                <a:uLnTx/>
                <a:uFillTx/>
                <a:latin typeface="Arial" panose="020B0604020202020204"/>
                <a:ea typeface="+mj-ea"/>
                <a:cs typeface="+mj-cs"/>
              </a:rPr>
              <a:t>advokattjenester solgt som forsikring</a:t>
            </a:r>
            <a:endParaRPr kumimoji="0" lang="da-DK" altLang="nb-NO" sz="2400" b="0" i="0" u="none" strike="noStrike" kern="1200" cap="none" spc="0" normalizeH="0" baseline="0" noProof="0" dirty="0">
              <a:ln>
                <a:noFill/>
              </a:ln>
              <a:solidFill>
                <a:srgbClr val="003D55"/>
              </a:solidFill>
              <a:effectLst/>
              <a:uLnTx/>
              <a:uFillTx/>
              <a:latin typeface="Arial" panose="020B0604020202020204"/>
              <a:ea typeface="+mj-ea"/>
              <a:cs typeface="+mj-cs"/>
            </a:endParaRPr>
          </a:p>
        </p:txBody>
      </p:sp>
    </p:spTree>
    <p:extLst>
      <p:ext uri="{BB962C8B-B14F-4D97-AF65-F5344CB8AC3E}">
        <p14:creationId xmlns:p14="http://schemas.microsoft.com/office/powerpoint/2010/main" val="2901962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m HELP">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1523A92-2DAD-40E1-B928-E2C2B698A008}"/>
              </a:ext>
            </a:extLst>
          </p:cNvPr>
          <p:cNvGraphicFramePr>
            <a:graphicFrameLocks noChangeAspect="1"/>
          </p:cNvGraphicFramePr>
          <p:nvPr userDrawn="1">
            <p:custDataLst>
              <p:tags r:id="rId1"/>
            </p:custDataLst>
            <p:extLst>
              <p:ext uri="{D42A27DB-BD31-4B8C-83A1-F6EECF244321}">
                <p14:modId xmlns:p14="http://schemas.microsoft.com/office/powerpoint/2010/main" val="10657906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6" name="Object 5" hidden="1">
                        <a:extLst>
                          <a:ext uri="{FF2B5EF4-FFF2-40B4-BE49-F238E27FC236}">
                            <a16:creationId xmlns:a16="http://schemas.microsoft.com/office/drawing/2014/main" id="{71523A92-2DAD-40E1-B928-E2C2B698A00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Rectangle 28" hidden="1">
            <a:extLst>
              <a:ext uri="{FF2B5EF4-FFF2-40B4-BE49-F238E27FC236}">
                <a16:creationId xmlns:a16="http://schemas.microsoft.com/office/drawing/2014/main" id="{BEE3F82C-5B14-47EA-A1EA-D571E1D751E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8" name="Tittel 1">
            <a:extLst>
              <a:ext uri="{FF2B5EF4-FFF2-40B4-BE49-F238E27FC236}">
                <a16:creationId xmlns:a16="http://schemas.microsoft.com/office/drawing/2014/main" id="{697FA1CC-2625-4F24-BF30-8A1513F025A9}"/>
              </a:ext>
            </a:extLst>
          </p:cNvPr>
          <p:cNvSpPr txBox="1">
            <a:spLocks/>
          </p:cNvSpPr>
          <p:nvPr userDrawn="1"/>
        </p:nvSpPr>
        <p:spPr>
          <a:xfrm>
            <a:off x="732596" y="999724"/>
            <a:ext cx="7678808" cy="299407"/>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2400" kern="1200" baseline="0">
                <a:solidFill>
                  <a:schemeClr val="dk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endParaRPr>
          </a:p>
        </p:txBody>
      </p:sp>
      <p:sp>
        <p:nvSpPr>
          <p:cNvPr id="7" name="Rectangle 6">
            <a:extLst>
              <a:ext uri="{FF2B5EF4-FFF2-40B4-BE49-F238E27FC236}">
                <a16:creationId xmlns:a16="http://schemas.microsoft.com/office/drawing/2014/main" id="{7FF5B874-2AB7-4291-A121-355AAF853492}"/>
              </a:ext>
            </a:extLst>
          </p:cNvPr>
          <p:cNvSpPr/>
          <p:nvPr userDrawn="1"/>
        </p:nvSpPr>
        <p:spPr>
          <a:xfrm>
            <a:off x="4811242" y="1626135"/>
            <a:ext cx="1977624" cy="2923947"/>
          </a:xfrm>
          <a:prstGeom prst="rect">
            <a:avLst/>
          </a:prstGeom>
          <a:solidFill>
            <a:srgbClr val="214054"/>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rPr>
              <a:t>HELPS advokater kommer fra hele landet og </a:t>
            </a:r>
            <a:r>
              <a:rPr kumimoji="0" lang="nb-NO" sz="900" b="1" i="0" u="none" strike="noStrike" kern="1200" cap="none" spc="0" normalizeH="0" baseline="0" noProof="0" dirty="0">
                <a:ln>
                  <a:noFill/>
                </a:ln>
                <a:solidFill>
                  <a:srgbClr val="FFFFFF"/>
                </a:solidFill>
                <a:effectLst/>
                <a:uLnTx/>
                <a:uFillTx/>
                <a:latin typeface="Arial" panose="020B0604020202020204"/>
                <a:ea typeface="+mn-ea"/>
                <a:cs typeface="+mn-cs"/>
              </a:rPr>
              <a:t>dekker hele landet</a:t>
            </a:r>
          </a:p>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rPr>
              <a:t>De aller fleste saker løses </a:t>
            </a:r>
            <a:r>
              <a:rPr kumimoji="0" lang="nb-NO" sz="900" b="1" i="0" u="none" strike="noStrike" kern="1200" cap="none" spc="0" normalizeH="0" baseline="0" noProof="0" dirty="0">
                <a:ln>
                  <a:noFill/>
                </a:ln>
                <a:solidFill>
                  <a:srgbClr val="FFFFFF"/>
                </a:solidFill>
                <a:effectLst/>
                <a:uLnTx/>
                <a:uFillTx/>
                <a:latin typeface="Arial" panose="020B0604020202020204"/>
                <a:ea typeface="+mn-ea"/>
                <a:cs typeface="+mn-cs"/>
              </a:rPr>
              <a:t>mest effektivt uten møter</a:t>
            </a:r>
            <a:r>
              <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rPr>
              <a:t>, men ved hjelp av telefon, mail og digitale kanaler</a:t>
            </a:r>
          </a:p>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900" b="0" i="0" u="none" strike="noStrike" kern="1200" cap="none" spc="0" normalizeH="0" baseline="0" noProof="0" dirty="0" err="1">
                <a:ln>
                  <a:noFill/>
                </a:ln>
                <a:solidFill>
                  <a:srgbClr val="FFFFFF"/>
                </a:solidFill>
                <a:effectLst/>
                <a:uLnTx/>
                <a:uFillTx/>
                <a:latin typeface="Arial" panose="020B0604020202020204"/>
                <a:ea typeface="+mn-ea"/>
                <a:cs typeface="+mn-cs"/>
              </a:rPr>
              <a:t>HELPs</a:t>
            </a:r>
            <a:r>
              <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rPr>
              <a:t> advokater har hatt saker i </a:t>
            </a:r>
            <a:r>
              <a:rPr kumimoji="0" lang="nb-NO" sz="900" b="1" i="0" u="none" strike="noStrike" kern="1200" cap="none" spc="0" normalizeH="0" baseline="0" noProof="0" dirty="0">
                <a:ln>
                  <a:noFill/>
                </a:ln>
                <a:solidFill>
                  <a:srgbClr val="FFFFFF"/>
                </a:solidFill>
                <a:effectLst/>
                <a:uLnTx/>
                <a:uFillTx/>
                <a:latin typeface="Arial" panose="020B0604020202020204"/>
                <a:ea typeface="+mn-ea"/>
                <a:cs typeface="+mn-cs"/>
              </a:rPr>
              <a:t>alle landets domstoler </a:t>
            </a:r>
            <a:r>
              <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rPr>
              <a:t>og reiser naturligvis ut ved behov</a:t>
            </a:r>
          </a:p>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E15116CC-12AA-4C0F-929F-2A3DAA71620D}"/>
              </a:ext>
            </a:extLst>
          </p:cNvPr>
          <p:cNvSpPr/>
          <p:nvPr userDrawn="1"/>
        </p:nvSpPr>
        <p:spPr>
          <a:xfrm>
            <a:off x="4816558" y="1781130"/>
            <a:ext cx="1977623" cy="154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srgbClr val="FFFFFF"/>
                </a:solidFill>
                <a:effectLst/>
                <a:uLnTx/>
                <a:uFillTx/>
                <a:latin typeface="Arial" panose="020B0604020202020204"/>
                <a:ea typeface="+mn-ea"/>
                <a:cs typeface="+mn-cs"/>
              </a:rPr>
              <a:t>Effektiv  bistand</a:t>
            </a:r>
          </a:p>
        </p:txBody>
      </p:sp>
      <p:sp>
        <p:nvSpPr>
          <p:cNvPr id="9" name="Rectangle 8">
            <a:extLst>
              <a:ext uri="{FF2B5EF4-FFF2-40B4-BE49-F238E27FC236}">
                <a16:creationId xmlns:a16="http://schemas.microsoft.com/office/drawing/2014/main" id="{D4508DD9-1330-4960-9AF5-FF0AB2F911A3}"/>
              </a:ext>
            </a:extLst>
          </p:cNvPr>
          <p:cNvSpPr/>
          <p:nvPr userDrawn="1"/>
        </p:nvSpPr>
        <p:spPr>
          <a:xfrm>
            <a:off x="6859076" y="1626135"/>
            <a:ext cx="1977623" cy="2923947"/>
          </a:xfrm>
          <a:prstGeom prst="rect">
            <a:avLst/>
          </a:prstGeom>
          <a:solidFill>
            <a:srgbClr val="214054"/>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rPr>
              <a:t>Fordeler med  at alle sitte samlet er mange: </a:t>
            </a: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228600" marR="0" lvl="0" indent="-228600" algn="l" defTabSz="739841" rtl="0" eaLnBrk="1" fontAlgn="auto" latinLnBrk="0" hangingPunct="1">
              <a:lnSpc>
                <a:spcPct val="100000"/>
              </a:lnSpc>
              <a:spcBef>
                <a:spcPts val="0"/>
              </a:spcBef>
              <a:spcAft>
                <a:spcPts val="0"/>
              </a:spcAft>
              <a:buClrTx/>
              <a:buSzTx/>
              <a:buFont typeface="+mj-lt"/>
              <a:buAutoNum type="arabicPeriod"/>
              <a:tabLst/>
              <a:defRPr/>
            </a:pPr>
            <a:r>
              <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rPr>
              <a:t>Spesialisering (Norges største fagmiljø på våre rettsområder)</a:t>
            </a:r>
          </a:p>
          <a:p>
            <a:pPr marL="228600" marR="0" lvl="0" indent="-228600" algn="l" defTabSz="739841" rtl="0" eaLnBrk="1" fontAlgn="auto" latinLnBrk="0" hangingPunct="1">
              <a:lnSpc>
                <a:spcPct val="100000"/>
              </a:lnSpc>
              <a:spcBef>
                <a:spcPts val="0"/>
              </a:spcBef>
              <a:spcAft>
                <a:spcPts val="0"/>
              </a:spcAft>
              <a:buClrTx/>
              <a:buSzTx/>
              <a:buFont typeface="+mj-lt"/>
              <a:buAutoNum type="arabicPeriod"/>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228600" marR="0" lvl="0" indent="-228600" algn="l" defTabSz="739841" rtl="0" eaLnBrk="1" fontAlgn="auto" latinLnBrk="0" hangingPunct="1">
              <a:lnSpc>
                <a:spcPct val="100000"/>
              </a:lnSpc>
              <a:spcBef>
                <a:spcPts val="0"/>
              </a:spcBef>
              <a:spcAft>
                <a:spcPts val="0"/>
              </a:spcAft>
              <a:buClrTx/>
              <a:buSzTx/>
              <a:buFont typeface="+mj-lt"/>
              <a:buAutoNum type="arabicPeriod"/>
              <a:tabLst/>
              <a:defRPr/>
            </a:pPr>
            <a:r>
              <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rPr>
              <a:t>Kapasitet</a:t>
            </a:r>
          </a:p>
          <a:p>
            <a:pPr marL="228600" marR="0" lvl="0" indent="-228600" algn="l" defTabSz="739841" rtl="0" eaLnBrk="1" fontAlgn="auto" latinLnBrk="0" hangingPunct="1">
              <a:lnSpc>
                <a:spcPct val="100000"/>
              </a:lnSpc>
              <a:spcBef>
                <a:spcPts val="0"/>
              </a:spcBef>
              <a:spcAft>
                <a:spcPts val="0"/>
              </a:spcAft>
              <a:buClrTx/>
              <a:buSzTx/>
              <a:buFont typeface="+mj-lt"/>
              <a:buAutoNum type="arabicPeriod"/>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228600" marR="0" lvl="0" indent="-228600" algn="l" defTabSz="739841" rtl="0" eaLnBrk="1" fontAlgn="auto" latinLnBrk="0" hangingPunct="1">
              <a:lnSpc>
                <a:spcPct val="100000"/>
              </a:lnSpc>
              <a:spcBef>
                <a:spcPts val="0"/>
              </a:spcBef>
              <a:spcAft>
                <a:spcPts val="0"/>
              </a:spcAft>
              <a:buClrTx/>
              <a:buSzTx/>
              <a:buFont typeface="+mj-lt"/>
              <a:buAutoNum type="arabicPeriod"/>
              <a:tabLst/>
              <a:defRPr/>
            </a:pPr>
            <a:r>
              <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rPr>
              <a:t>Attraktivt i rekruttering (HELP takler stor vekst)</a:t>
            </a:r>
          </a:p>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3A457B65-7BC3-4AB2-85CD-C11B99783286}"/>
              </a:ext>
            </a:extLst>
          </p:cNvPr>
          <p:cNvSpPr/>
          <p:nvPr userDrawn="1"/>
        </p:nvSpPr>
        <p:spPr>
          <a:xfrm>
            <a:off x="6913273" y="1781130"/>
            <a:ext cx="1891527" cy="154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srgbClr val="FFFFFF"/>
                </a:solidFill>
                <a:effectLst/>
                <a:uLnTx/>
                <a:uFillTx/>
                <a:latin typeface="Arial" panose="020B0604020202020204"/>
                <a:ea typeface="+mn-ea"/>
                <a:cs typeface="+mn-cs"/>
              </a:rPr>
              <a:t>Sterkt samlet fagmiljø</a:t>
            </a:r>
          </a:p>
        </p:txBody>
      </p:sp>
      <p:cxnSp>
        <p:nvCxnSpPr>
          <p:cNvPr id="11" name="Straight Connector 10">
            <a:extLst>
              <a:ext uri="{FF2B5EF4-FFF2-40B4-BE49-F238E27FC236}">
                <a16:creationId xmlns:a16="http://schemas.microsoft.com/office/drawing/2014/main" id="{5A6A6B8A-59FF-4087-A27D-CD42C88C9F1A}"/>
              </a:ext>
            </a:extLst>
          </p:cNvPr>
          <p:cNvCxnSpPr/>
          <p:nvPr userDrawn="1"/>
        </p:nvCxnSpPr>
        <p:spPr>
          <a:xfrm>
            <a:off x="4657925" y="2054691"/>
            <a:ext cx="220986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C156EE-F246-46A0-AC80-33A2B506B316}"/>
              </a:ext>
            </a:extLst>
          </p:cNvPr>
          <p:cNvCxnSpPr/>
          <p:nvPr userDrawn="1"/>
        </p:nvCxnSpPr>
        <p:spPr>
          <a:xfrm>
            <a:off x="6851698" y="2054691"/>
            <a:ext cx="220986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560924-3281-4012-980F-0650208347A3}"/>
              </a:ext>
            </a:extLst>
          </p:cNvPr>
          <p:cNvSpPr/>
          <p:nvPr userDrawn="1"/>
        </p:nvSpPr>
        <p:spPr>
          <a:xfrm>
            <a:off x="2759209" y="1626135"/>
            <a:ext cx="1977624" cy="2923947"/>
          </a:xfrm>
          <a:prstGeom prst="rect">
            <a:avLst/>
          </a:prstGeom>
          <a:solidFill>
            <a:srgbClr val="214054"/>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91BC55"/>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91BC55"/>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srgbClr val="91BC55"/>
                </a:solidFill>
                <a:effectLst/>
                <a:uLnTx/>
                <a:uFillTx/>
                <a:latin typeface="Arial" panose="020B0604020202020204"/>
                <a:ea typeface="+mn-ea"/>
                <a:cs typeface="+mn-cs"/>
              </a:rPr>
              <a:t>83 % </a:t>
            </a:r>
            <a:r>
              <a:rPr kumimoji="0" lang="nb-NO" sz="1100" b="0" i="0" u="none" strike="noStrike" kern="1200" cap="none" spc="0" normalizeH="0" baseline="0" noProof="0" dirty="0">
                <a:ln>
                  <a:noFill/>
                </a:ln>
                <a:solidFill>
                  <a:srgbClr val="FFFFFF"/>
                </a:solidFill>
                <a:effectLst/>
                <a:uLnTx/>
                <a:uFillTx/>
                <a:latin typeface="Arial" panose="020B0604020202020204"/>
                <a:ea typeface="+mn-ea"/>
                <a:cs typeface="+mn-cs"/>
              </a:rPr>
              <a:t>av våre kunder vil anbefale Boligkjøperforsikring videre*</a:t>
            </a:r>
          </a:p>
          <a:p>
            <a:pPr marL="369921" marR="0" lvl="1" indent="0" algn="l" defTabSz="739841"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srgbClr val="91BC55"/>
                </a:solidFill>
                <a:effectLst/>
                <a:uLnTx/>
                <a:uFillTx/>
                <a:latin typeface="Arial" panose="020B0604020202020204"/>
                <a:ea typeface="+mn-ea"/>
                <a:cs typeface="+mn-cs"/>
              </a:rPr>
              <a:t>95 % </a:t>
            </a:r>
            <a:r>
              <a:rPr kumimoji="0" lang="nb-NO" sz="1100" b="0" i="0" u="none" strike="noStrike" kern="1200" cap="none" spc="0" normalizeH="0" baseline="0" noProof="0" dirty="0">
                <a:ln>
                  <a:noFill/>
                </a:ln>
                <a:solidFill>
                  <a:srgbClr val="FFFFFF"/>
                </a:solidFill>
                <a:effectLst/>
                <a:uLnTx/>
                <a:uFillTx/>
                <a:latin typeface="Arial" panose="020B0604020202020204"/>
                <a:ea typeface="+mn-ea"/>
                <a:cs typeface="+mn-cs"/>
              </a:rPr>
              <a:t>av våre kunder sier de vil anbefale Advokatforsikring videre* </a:t>
            </a:r>
          </a:p>
        </p:txBody>
      </p:sp>
      <p:sp>
        <p:nvSpPr>
          <p:cNvPr id="14" name="Rectangle 13">
            <a:extLst>
              <a:ext uri="{FF2B5EF4-FFF2-40B4-BE49-F238E27FC236}">
                <a16:creationId xmlns:a16="http://schemas.microsoft.com/office/drawing/2014/main" id="{B7202B1D-3519-4F77-AD34-3126BEC7CBF9}"/>
              </a:ext>
            </a:extLst>
          </p:cNvPr>
          <p:cNvSpPr/>
          <p:nvPr userDrawn="1"/>
        </p:nvSpPr>
        <p:spPr>
          <a:xfrm>
            <a:off x="2766205" y="1781130"/>
            <a:ext cx="1977623" cy="154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srgbClr val="FFFFFF"/>
                </a:solidFill>
                <a:effectLst/>
                <a:uLnTx/>
                <a:uFillTx/>
                <a:latin typeface="Arial" panose="020B0604020202020204"/>
                <a:ea typeface="+mn-ea"/>
                <a:cs typeface="+mn-cs"/>
              </a:rPr>
              <a:t>Fornøyde kunder</a:t>
            </a:r>
          </a:p>
        </p:txBody>
      </p:sp>
      <p:cxnSp>
        <p:nvCxnSpPr>
          <p:cNvPr id="15" name="Straight Connector 14">
            <a:extLst>
              <a:ext uri="{FF2B5EF4-FFF2-40B4-BE49-F238E27FC236}">
                <a16:creationId xmlns:a16="http://schemas.microsoft.com/office/drawing/2014/main" id="{806FD3DF-BB41-417D-9B61-02FF4AB2C70D}"/>
              </a:ext>
            </a:extLst>
          </p:cNvPr>
          <p:cNvCxnSpPr/>
          <p:nvPr userDrawn="1"/>
        </p:nvCxnSpPr>
        <p:spPr>
          <a:xfrm>
            <a:off x="2742694" y="2054691"/>
            <a:ext cx="2008970"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4F775723-8AFD-4821-87BC-AD80F3CD86E6}"/>
              </a:ext>
            </a:extLst>
          </p:cNvPr>
          <p:cNvGrpSpPr/>
          <p:nvPr userDrawn="1"/>
        </p:nvGrpSpPr>
        <p:grpSpPr>
          <a:xfrm>
            <a:off x="6930039" y="2944360"/>
            <a:ext cx="144000" cy="144000"/>
            <a:chOff x="2945219" y="4565206"/>
            <a:chExt cx="202018" cy="199459"/>
          </a:xfrm>
        </p:grpSpPr>
        <p:sp>
          <p:nvSpPr>
            <p:cNvPr id="17" name="Oval 16">
              <a:extLst>
                <a:ext uri="{FF2B5EF4-FFF2-40B4-BE49-F238E27FC236}">
                  <a16:creationId xmlns:a16="http://schemas.microsoft.com/office/drawing/2014/main" id="{9272D787-329B-40AF-B224-1B7C237277DF}"/>
                </a:ext>
              </a:extLst>
            </p:cNvPr>
            <p:cNvSpPr/>
            <p:nvPr/>
          </p:nvSpPr>
          <p:spPr>
            <a:xfrm>
              <a:off x="2945219" y="4565206"/>
              <a:ext cx="202018" cy="199459"/>
            </a:xfrm>
            <a:prstGeom prst="ellipse">
              <a:avLst/>
            </a:prstGeom>
            <a:solidFill>
              <a:srgbClr val="91B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8" name="Graphic 17" descr="Checkmark">
              <a:extLst>
                <a:ext uri="{FF2B5EF4-FFF2-40B4-BE49-F238E27FC236}">
                  <a16:creationId xmlns:a16="http://schemas.microsoft.com/office/drawing/2014/main" id="{E606DAAC-BF43-4624-92A3-84167B043A36}"/>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966483" y="4585197"/>
              <a:ext cx="159488" cy="159488"/>
            </a:xfrm>
            <a:prstGeom prst="rect">
              <a:avLst/>
            </a:prstGeom>
          </p:spPr>
        </p:pic>
      </p:grpSp>
      <p:grpSp>
        <p:nvGrpSpPr>
          <p:cNvPr id="19" name="Group 18">
            <a:extLst>
              <a:ext uri="{FF2B5EF4-FFF2-40B4-BE49-F238E27FC236}">
                <a16:creationId xmlns:a16="http://schemas.microsoft.com/office/drawing/2014/main" id="{4F2E91B6-CE35-426A-A631-489B6A648498}"/>
              </a:ext>
            </a:extLst>
          </p:cNvPr>
          <p:cNvGrpSpPr/>
          <p:nvPr userDrawn="1"/>
        </p:nvGrpSpPr>
        <p:grpSpPr>
          <a:xfrm>
            <a:off x="6930039" y="3326487"/>
            <a:ext cx="144000" cy="144000"/>
            <a:chOff x="2945219" y="4565206"/>
            <a:chExt cx="202018" cy="199459"/>
          </a:xfrm>
        </p:grpSpPr>
        <p:sp>
          <p:nvSpPr>
            <p:cNvPr id="20" name="Oval 19">
              <a:extLst>
                <a:ext uri="{FF2B5EF4-FFF2-40B4-BE49-F238E27FC236}">
                  <a16:creationId xmlns:a16="http://schemas.microsoft.com/office/drawing/2014/main" id="{7637F9D7-6F57-4A5F-B849-5E98ED0309BE}"/>
                </a:ext>
              </a:extLst>
            </p:cNvPr>
            <p:cNvSpPr/>
            <p:nvPr/>
          </p:nvSpPr>
          <p:spPr>
            <a:xfrm>
              <a:off x="2945219" y="4565206"/>
              <a:ext cx="202018" cy="199459"/>
            </a:xfrm>
            <a:prstGeom prst="ellipse">
              <a:avLst/>
            </a:prstGeom>
            <a:solidFill>
              <a:srgbClr val="91B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1" name="Graphic 20" descr="Checkmark">
              <a:extLst>
                <a:ext uri="{FF2B5EF4-FFF2-40B4-BE49-F238E27FC236}">
                  <a16:creationId xmlns:a16="http://schemas.microsoft.com/office/drawing/2014/main" id="{E8BDC3C6-E5D3-46B0-9B1E-425FF7278E6D}"/>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966483" y="4585197"/>
              <a:ext cx="159488" cy="159488"/>
            </a:xfrm>
            <a:prstGeom prst="rect">
              <a:avLst/>
            </a:prstGeom>
          </p:spPr>
        </p:pic>
      </p:grpSp>
      <p:grpSp>
        <p:nvGrpSpPr>
          <p:cNvPr id="22" name="Group 21">
            <a:extLst>
              <a:ext uri="{FF2B5EF4-FFF2-40B4-BE49-F238E27FC236}">
                <a16:creationId xmlns:a16="http://schemas.microsoft.com/office/drawing/2014/main" id="{D41EB7D6-C08C-4215-93B8-D93938543544}"/>
              </a:ext>
            </a:extLst>
          </p:cNvPr>
          <p:cNvGrpSpPr/>
          <p:nvPr userDrawn="1"/>
        </p:nvGrpSpPr>
        <p:grpSpPr>
          <a:xfrm>
            <a:off x="6930039" y="3624676"/>
            <a:ext cx="144000" cy="144000"/>
            <a:chOff x="2945219" y="4565206"/>
            <a:chExt cx="202018" cy="199459"/>
          </a:xfrm>
        </p:grpSpPr>
        <p:sp>
          <p:nvSpPr>
            <p:cNvPr id="23" name="Oval 22">
              <a:extLst>
                <a:ext uri="{FF2B5EF4-FFF2-40B4-BE49-F238E27FC236}">
                  <a16:creationId xmlns:a16="http://schemas.microsoft.com/office/drawing/2014/main" id="{006E654C-A6BF-4518-9A7B-ADA1E8CC4ECA}"/>
                </a:ext>
              </a:extLst>
            </p:cNvPr>
            <p:cNvSpPr/>
            <p:nvPr/>
          </p:nvSpPr>
          <p:spPr>
            <a:xfrm>
              <a:off x="2945219" y="4565206"/>
              <a:ext cx="202018" cy="199459"/>
            </a:xfrm>
            <a:prstGeom prst="ellipse">
              <a:avLst/>
            </a:prstGeom>
            <a:solidFill>
              <a:srgbClr val="91B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4" name="Graphic 23" descr="Checkmark">
              <a:extLst>
                <a:ext uri="{FF2B5EF4-FFF2-40B4-BE49-F238E27FC236}">
                  <a16:creationId xmlns:a16="http://schemas.microsoft.com/office/drawing/2014/main" id="{A23407D7-3072-4226-A8C8-E9C1CFA199AD}"/>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966483" y="4585197"/>
              <a:ext cx="159488" cy="159488"/>
            </a:xfrm>
            <a:prstGeom prst="rect">
              <a:avLst/>
            </a:prstGeom>
          </p:spPr>
        </p:pic>
      </p:grpSp>
      <p:pic>
        <p:nvPicPr>
          <p:cNvPr id="25" name="Bilde 5">
            <a:extLst>
              <a:ext uri="{FF2B5EF4-FFF2-40B4-BE49-F238E27FC236}">
                <a16:creationId xmlns:a16="http://schemas.microsoft.com/office/drawing/2014/main" id="{E6081462-3C0B-492D-A6F7-7592E55E6947}"/>
              </a:ext>
            </a:extLst>
          </p:cNvPr>
          <p:cNvPicPr>
            <a:picLocks noChangeAspect="1"/>
          </p:cNvPicPr>
          <p:nvPr userDrawn="1"/>
        </p:nvPicPr>
        <p:blipFill>
          <a:blip r:embed="rId8"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62186" y="792865"/>
            <a:ext cx="3078976" cy="3960000"/>
          </a:xfrm>
          <a:prstGeom prst="rect">
            <a:avLst/>
          </a:prstGeom>
        </p:spPr>
      </p:pic>
      <p:sp>
        <p:nvSpPr>
          <p:cNvPr id="27" name="Text Placeholder 3">
            <a:extLst>
              <a:ext uri="{FF2B5EF4-FFF2-40B4-BE49-F238E27FC236}">
                <a16:creationId xmlns:a16="http://schemas.microsoft.com/office/drawing/2014/main" id="{CBBE7C7E-8DA0-4D5F-A9A6-140E7D4652BD}"/>
              </a:ext>
            </a:extLst>
          </p:cNvPr>
          <p:cNvSpPr txBox="1">
            <a:spLocks/>
          </p:cNvSpPr>
          <p:nvPr userDrawn="1"/>
        </p:nvSpPr>
        <p:spPr>
          <a:xfrm>
            <a:off x="159793" y="4772114"/>
            <a:ext cx="6962739" cy="167675"/>
          </a:xfrm>
          <a:prstGeom prst="rect">
            <a:avLst/>
          </a:prstGeom>
        </p:spPr>
        <p:txBody>
          <a:bodyPr/>
          <a:lstStyle>
            <a:lvl1pPr marL="0" indent="0" algn="l" defTabSz="685800" rtl="0" eaLnBrk="1" latinLnBrk="0" hangingPunct="1">
              <a:lnSpc>
                <a:spcPct val="120000"/>
              </a:lnSpc>
              <a:spcBef>
                <a:spcPts val="750"/>
              </a:spcBef>
              <a:buFont typeface="Arial" panose="020B0604020202020204" pitchFamily="34" charset="0"/>
              <a:buNone/>
              <a:defRPr sz="1400" kern="1200">
                <a:solidFill>
                  <a:schemeClr val="tx1"/>
                </a:solidFill>
                <a:latin typeface="+mn-lt"/>
                <a:ea typeface="+mn-ea"/>
                <a:cs typeface="+mn-cs"/>
              </a:defRPr>
            </a:lvl1pPr>
            <a:lvl2pPr marL="514350" indent="-135000" algn="l" defTabSz="685800" rtl="0" eaLnBrk="1" latinLnBrk="0" hangingPunct="1">
              <a:lnSpc>
                <a:spcPct val="120000"/>
              </a:lnSpc>
              <a:spcBef>
                <a:spcPts val="375"/>
              </a:spcBef>
              <a:buFont typeface="Arial" panose="020B0604020202020204" pitchFamily="34" charset="0"/>
              <a:buChar char="-"/>
              <a:defRPr sz="1400" kern="1200">
                <a:solidFill>
                  <a:schemeClr val="tx1"/>
                </a:solidFill>
                <a:latin typeface="+mn-lt"/>
                <a:ea typeface="+mn-ea"/>
                <a:cs typeface="+mn-cs"/>
              </a:defRPr>
            </a:lvl2pPr>
            <a:lvl3pPr marL="893700" indent="-171450" algn="l" defTabSz="685800" rtl="0" eaLnBrk="1" latinLnBrk="0" hangingPunct="1">
              <a:lnSpc>
                <a:spcPct val="12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35000" algn="l" defTabSz="685800" rtl="0" eaLnBrk="1" latinLnBrk="0" hangingPunct="1">
              <a:lnSpc>
                <a:spcPct val="12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35000" algn="l" defTabSz="685800" rtl="0" eaLnBrk="1" latinLnBrk="0" hangingPunct="1">
              <a:lnSpc>
                <a:spcPct val="12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endParaRPr kumimoji="0" lang="nb-NO" sz="1050" b="0" i="1" u="none" strike="noStrike" kern="1200" cap="none" spc="0" normalizeH="0" baseline="0" noProof="0" dirty="0">
              <a:ln>
                <a:noFill/>
              </a:ln>
              <a:solidFill>
                <a:srgbClr val="313640"/>
              </a:solidFill>
              <a:effectLst/>
              <a:uLnTx/>
              <a:uFillTx/>
              <a:latin typeface="Arial" panose="020B0604020202020204"/>
              <a:ea typeface="+mn-ea"/>
              <a:cs typeface="+mn-cs"/>
            </a:endParaRPr>
          </a:p>
        </p:txBody>
      </p:sp>
      <p:sp>
        <p:nvSpPr>
          <p:cNvPr id="33" name="Titel 1">
            <a:extLst>
              <a:ext uri="{FF2B5EF4-FFF2-40B4-BE49-F238E27FC236}">
                <a16:creationId xmlns:a16="http://schemas.microsoft.com/office/drawing/2014/main" id="{8BEEE643-6DE6-4D8A-AF75-8515ABDDB690}"/>
              </a:ext>
            </a:extLst>
          </p:cNvPr>
          <p:cNvSpPr txBox="1">
            <a:spLocks/>
          </p:cNvSpPr>
          <p:nvPr userDrawn="1"/>
        </p:nvSpPr>
        <p:spPr>
          <a:xfrm>
            <a:off x="641298" y="668766"/>
            <a:ext cx="7904026" cy="30003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dk2"/>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rPr>
              <a:t>HELP har løst mer enn </a:t>
            </a:r>
            <a:r>
              <a:rPr kumimoji="0" lang="nb-NO" sz="2400" b="1" i="0" u="none" strike="noStrike" kern="1200" cap="none" spc="0" normalizeH="0" baseline="0" noProof="0" dirty="0">
                <a:ln>
                  <a:noFill/>
                </a:ln>
                <a:solidFill>
                  <a:srgbClr val="003D55"/>
                </a:solidFill>
                <a:effectLst/>
                <a:uLnTx/>
                <a:uFillTx/>
                <a:latin typeface="Arial" panose="020B0604020202020204"/>
                <a:ea typeface="+mj-ea"/>
                <a:cs typeface="+mj-cs"/>
              </a:rPr>
              <a:t>200.000 saker </a:t>
            </a:r>
            <a:r>
              <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rPr>
              <a:t>for sine kunder</a:t>
            </a:r>
            <a:endParaRPr kumimoji="0" lang="da-DK" altLang="nb-NO" sz="2400" b="0" i="0" u="none" strike="noStrike" kern="1200" cap="none" spc="0" normalizeH="0" baseline="0" noProof="0" dirty="0">
              <a:ln>
                <a:noFill/>
              </a:ln>
              <a:solidFill>
                <a:srgbClr val="003D55"/>
              </a:solidFill>
              <a:effectLst/>
              <a:uLnTx/>
              <a:uFillTx/>
              <a:latin typeface="Arial" panose="020B0604020202020204"/>
              <a:ea typeface="+mj-ea"/>
              <a:cs typeface="+mj-cs"/>
            </a:endParaRPr>
          </a:p>
        </p:txBody>
      </p:sp>
    </p:spTree>
    <p:extLst>
      <p:ext uri="{BB962C8B-B14F-4D97-AF65-F5344CB8AC3E}">
        <p14:creationId xmlns:p14="http://schemas.microsoft.com/office/powerpoint/2010/main" val="4051690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arbeidspartner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602CD2F-05E5-45C6-B7F5-4D44FE80F01A}"/>
              </a:ext>
            </a:extLst>
          </p:cNvPr>
          <p:cNvGraphicFramePr>
            <a:graphicFrameLocks noChangeAspect="1"/>
          </p:cNvGraphicFramePr>
          <p:nvPr userDrawn="1">
            <p:custDataLst>
              <p:tags r:id="rId1"/>
            </p:custDataLst>
            <p:extLst>
              <p:ext uri="{D42A27DB-BD31-4B8C-83A1-F6EECF244321}">
                <p14:modId xmlns:p14="http://schemas.microsoft.com/office/powerpoint/2010/main" val="397410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6" name="Object 5" hidden="1">
                        <a:extLst>
                          <a:ext uri="{FF2B5EF4-FFF2-40B4-BE49-F238E27FC236}">
                            <a16:creationId xmlns:a16="http://schemas.microsoft.com/office/drawing/2014/main" id="{2602CD2F-05E5-45C6-B7F5-4D44FE80F0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F7E8CF3-6832-4C85-9D04-14421FB02E0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6" name="Tittel 1">
            <a:extLst>
              <a:ext uri="{FF2B5EF4-FFF2-40B4-BE49-F238E27FC236}">
                <a16:creationId xmlns:a16="http://schemas.microsoft.com/office/drawing/2014/main" id="{AD883FCF-87F8-4899-A85F-F052AF7C3789}"/>
              </a:ext>
            </a:extLst>
          </p:cNvPr>
          <p:cNvSpPr txBox="1">
            <a:spLocks/>
          </p:cNvSpPr>
          <p:nvPr userDrawn="1"/>
        </p:nvSpPr>
        <p:spPr>
          <a:xfrm>
            <a:off x="691100" y="166857"/>
            <a:ext cx="7807155" cy="299407"/>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2400" kern="1200" baseline="0">
                <a:solidFill>
                  <a:schemeClr val="dk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endParaRPr>
          </a:p>
        </p:txBody>
      </p:sp>
      <p:sp>
        <p:nvSpPr>
          <p:cNvPr id="5" name="Plassholder for tekst 8">
            <a:extLst>
              <a:ext uri="{FF2B5EF4-FFF2-40B4-BE49-F238E27FC236}">
                <a16:creationId xmlns:a16="http://schemas.microsoft.com/office/drawing/2014/main" id="{306838F5-A737-4A01-BC16-6E8ADBCB497C}"/>
              </a:ext>
            </a:extLst>
          </p:cNvPr>
          <p:cNvSpPr>
            <a:spLocks noGrp="1"/>
          </p:cNvSpPr>
          <p:nvPr>
            <p:ph type="body" sz="quarter" idx="11" hasCustomPrompt="1"/>
          </p:nvPr>
        </p:nvSpPr>
        <p:spPr>
          <a:xfrm>
            <a:off x="720724" y="4810806"/>
            <a:ext cx="6962739" cy="134139"/>
          </a:xfrm>
        </p:spPr>
        <p:txBody>
          <a:bodyPr wrap="square">
            <a:spAutoFit/>
          </a:bodyPr>
          <a:lstStyle>
            <a:lvl1pPr marL="0" indent="0" algn="l">
              <a:buNone/>
              <a:defRPr sz="800" baseline="0"/>
            </a:lvl1pPr>
            <a:lvl2pPr marL="379350" indent="0">
              <a:buNone/>
              <a:defRPr/>
            </a:lvl2pPr>
            <a:lvl3pPr marL="722250" indent="0">
              <a:buNone/>
              <a:defRPr/>
            </a:lvl3pPr>
            <a:lvl4pPr marL="1065150" indent="0">
              <a:buNone/>
              <a:defRPr/>
            </a:lvl4pPr>
            <a:lvl5pPr marL="1408050" indent="0">
              <a:buNone/>
              <a:defRPr/>
            </a:lvl5pPr>
          </a:lstStyle>
          <a:p>
            <a:pPr lvl="0"/>
            <a:r>
              <a:rPr lang="nb-NO" dirty="0"/>
              <a:t>*Fotnote</a:t>
            </a:r>
          </a:p>
        </p:txBody>
      </p:sp>
      <p:sp>
        <p:nvSpPr>
          <p:cNvPr id="7" name="Rectangle 6">
            <a:extLst>
              <a:ext uri="{FF2B5EF4-FFF2-40B4-BE49-F238E27FC236}">
                <a16:creationId xmlns:a16="http://schemas.microsoft.com/office/drawing/2014/main" id="{5C62A0C4-3C13-4563-B0AB-8C9324D0D087}"/>
              </a:ext>
            </a:extLst>
          </p:cNvPr>
          <p:cNvSpPr/>
          <p:nvPr userDrawn="1"/>
        </p:nvSpPr>
        <p:spPr>
          <a:xfrm>
            <a:off x="691100" y="3341219"/>
            <a:ext cx="2250104" cy="1290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1456" b="1" i="0" u="none" strike="noStrike" kern="1200" cap="none" spc="0" normalizeH="0" baseline="0" noProof="0" dirty="0">
                <a:ln>
                  <a:noFill/>
                </a:ln>
                <a:solidFill>
                  <a:srgbClr val="313640"/>
                </a:solidFill>
                <a:effectLst/>
                <a:uLnTx/>
                <a:uFillTx/>
                <a:latin typeface="Arial" panose="020B0604020202020204"/>
                <a:ea typeface="+mn-ea"/>
                <a:cs typeface="+mn-cs"/>
              </a:rPr>
              <a:t>Eiendomsmeglere</a:t>
            </a:r>
          </a:p>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1456" b="0" i="0" u="none" strike="noStrike" kern="1200" cap="none" spc="0" normalizeH="0" baseline="0" noProof="0" dirty="0">
                <a:ln>
                  <a:noFill/>
                </a:ln>
                <a:solidFill>
                  <a:srgbClr val="313640"/>
                </a:solidFill>
                <a:effectLst/>
                <a:uLnTx/>
                <a:uFillTx/>
                <a:latin typeface="Arial" panose="020B0604020202020204"/>
                <a:ea typeface="+mn-ea"/>
                <a:cs typeface="+mn-cs"/>
              </a:rPr>
              <a:t>Ca. 55 % av meglerkjedene tilbyr i dag Boligkjøperforsikring fra HELP</a:t>
            </a:r>
            <a:br>
              <a:rPr kumimoji="0" lang="nb-NO" sz="1456" b="0" i="0" u="none" strike="noStrike" kern="1200" cap="none" spc="0" normalizeH="0" baseline="0" noProof="0" dirty="0">
                <a:ln>
                  <a:noFill/>
                </a:ln>
                <a:solidFill>
                  <a:srgbClr val="313640"/>
                </a:solidFill>
                <a:effectLst/>
                <a:uLnTx/>
                <a:uFillTx/>
                <a:latin typeface="Arial" panose="020B0604020202020204"/>
                <a:ea typeface="+mn-ea"/>
                <a:cs typeface="+mn-cs"/>
              </a:rPr>
            </a:br>
            <a:br>
              <a:rPr kumimoji="0" lang="nb-NO" sz="1456" b="0" i="0" u="none" strike="noStrike" kern="1200" cap="none" spc="0" normalizeH="0" baseline="0" noProof="0" dirty="0">
                <a:ln>
                  <a:noFill/>
                </a:ln>
                <a:solidFill>
                  <a:srgbClr val="313640"/>
                </a:solidFill>
                <a:effectLst/>
                <a:uLnTx/>
                <a:uFillTx/>
                <a:latin typeface="Arial" panose="020B0604020202020204"/>
                <a:ea typeface="+mn-ea"/>
                <a:cs typeface="+mn-cs"/>
              </a:rPr>
            </a:br>
            <a:endParaRPr kumimoji="0" lang="nb-NO" sz="1456" b="0" i="0" u="none" strike="noStrike" kern="1200" cap="none" spc="0" normalizeH="0" baseline="0" noProof="0" dirty="0">
              <a:ln>
                <a:noFill/>
              </a:ln>
              <a:solidFill>
                <a:srgbClr val="313640"/>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FE31BFDC-99E4-43BF-9A43-A0EDA5C89BBD}"/>
              </a:ext>
            </a:extLst>
          </p:cNvPr>
          <p:cNvSpPr/>
          <p:nvPr userDrawn="1"/>
        </p:nvSpPr>
        <p:spPr>
          <a:xfrm>
            <a:off x="3415902" y="3341219"/>
            <a:ext cx="2412000" cy="1290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1456" b="1" i="0" u="none" strike="noStrike" kern="1200" cap="none" spc="0" normalizeH="0" baseline="0" noProof="0" dirty="0">
                <a:ln>
                  <a:noFill/>
                </a:ln>
                <a:solidFill>
                  <a:srgbClr val="313640"/>
                </a:solidFill>
                <a:effectLst/>
                <a:uLnTx/>
                <a:uFillTx/>
                <a:latin typeface="Arial" panose="020B0604020202020204"/>
                <a:ea typeface="+mn-ea"/>
                <a:cs typeface="+mn-cs"/>
              </a:rPr>
              <a:t>Bank/Forsikring/Telekom</a:t>
            </a:r>
            <a:r>
              <a:rPr kumimoji="0" lang="nb-NO" sz="1456" b="0" i="0" u="none" strike="noStrike" kern="1200" cap="none" spc="0" normalizeH="0" baseline="0" noProof="0" dirty="0">
                <a:ln>
                  <a:noFill/>
                </a:ln>
                <a:solidFill>
                  <a:srgbClr val="313640"/>
                </a:solidFill>
                <a:effectLst/>
                <a:uLnTx/>
                <a:uFillTx/>
                <a:latin typeface="Arial" panose="020B0604020202020204"/>
                <a:ea typeface="+mn-ea"/>
                <a:cs typeface="+mn-cs"/>
              </a:rPr>
              <a:t> </a:t>
            </a:r>
            <a:br>
              <a:rPr kumimoji="0" lang="nb-NO" sz="1456" b="0" i="0" u="none" strike="noStrike" kern="1200" cap="none" spc="0" normalizeH="0" baseline="0" noProof="0" dirty="0">
                <a:ln>
                  <a:noFill/>
                </a:ln>
                <a:solidFill>
                  <a:srgbClr val="313640"/>
                </a:solidFill>
                <a:effectLst/>
                <a:uLnTx/>
                <a:uFillTx/>
                <a:latin typeface="Arial" panose="020B0604020202020204"/>
                <a:ea typeface="+mn-ea"/>
                <a:cs typeface="+mn-cs"/>
              </a:rPr>
            </a:br>
            <a:r>
              <a:rPr kumimoji="0" lang="nb-NO" sz="1456" b="0" i="0" u="none" strike="noStrike" kern="1200" cap="none" spc="0" normalizeH="0" baseline="0" noProof="0" dirty="0">
                <a:ln>
                  <a:noFill/>
                </a:ln>
                <a:solidFill>
                  <a:srgbClr val="313640"/>
                </a:solidFill>
                <a:effectLst/>
                <a:uLnTx/>
                <a:uFillTx/>
                <a:latin typeface="Arial" panose="020B0604020202020204"/>
                <a:ea typeface="+mn-ea"/>
                <a:cs typeface="+mn-cs"/>
              </a:rPr>
              <a:t>Tilbyr Advokatforsikring, Forbrukerkjøpsforsikring og/eller ID-tyveri forsikring</a:t>
            </a:r>
          </a:p>
        </p:txBody>
      </p:sp>
      <p:sp>
        <p:nvSpPr>
          <p:cNvPr id="9" name="Rectangle 8">
            <a:extLst>
              <a:ext uri="{FF2B5EF4-FFF2-40B4-BE49-F238E27FC236}">
                <a16:creationId xmlns:a16="http://schemas.microsoft.com/office/drawing/2014/main" id="{47D1358F-4CA2-4CFE-BE43-E25350B47718}"/>
              </a:ext>
            </a:extLst>
          </p:cNvPr>
          <p:cNvSpPr/>
          <p:nvPr userDrawn="1"/>
        </p:nvSpPr>
        <p:spPr>
          <a:xfrm>
            <a:off x="6103071" y="3341219"/>
            <a:ext cx="2412000" cy="1290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1456" b="1" i="0" u="none" strike="noStrike" kern="1200" cap="none" spc="0" normalizeH="0" baseline="0" noProof="0" dirty="0">
                <a:ln>
                  <a:noFill/>
                </a:ln>
                <a:solidFill>
                  <a:srgbClr val="313640"/>
                </a:solidFill>
                <a:effectLst/>
                <a:uLnTx/>
                <a:uFillTx/>
                <a:latin typeface="Arial" panose="020B0604020202020204"/>
                <a:ea typeface="+mn-ea"/>
                <a:cs typeface="+mn-cs"/>
              </a:rPr>
              <a:t>Organisasjoner</a:t>
            </a:r>
            <a:br>
              <a:rPr kumimoji="0" lang="nb-NO" sz="1456" b="0" i="0" u="none" strike="noStrike" kern="1200" cap="none" spc="0" normalizeH="0" baseline="0" noProof="0" dirty="0">
                <a:ln>
                  <a:noFill/>
                </a:ln>
                <a:solidFill>
                  <a:srgbClr val="313640"/>
                </a:solidFill>
                <a:effectLst/>
                <a:uLnTx/>
                <a:uFillTx/>
                <a:latin typeface="Arial" panose="020B0604020202020204"/>
                <a:ea typeface="+mn-ea"/>
                <a:cs typeface="+mn-cs"/>
              </a:rPr>
            </a:br>
            <a:r>
              <a:rPr kumimoji="0" lang="nb-NO" sz="1456" b="0" i="0" u="none" strike="noStrike" kern="1200" cap="none" spc="0" normalizeH="0" baseline="0" noProof="0" dirty="0">
                <a:ln>
                  <a:noFill/>
                </a:ln>
                <a:solidFill>
                  <a:srgbClr val="313640"/>
                </a:solidFill>
                <a:effectLst/>
                <a:uLnTx/>
                <a:uFillTx/>
                <a:latin typeface="Arial" panose="020B0604020202020204"/>
                <a:ea typeface="+mn-ea"/>
                <a:cs typeface="+mn-cs"/>
              </a:rPr>
              <a:t>Tilbyr Advokatforsikring</a:t>
            </a:r>
          </a:p>
        </p:txBody>
      </p:sp>
      <p:grpSp>
        <p:nvGrpSpPr>
          <p:cNvPr id="10" name="Group 9">
            <a:extLst>
              <a:ext uri="{FF2B5EF4-FFF2-40B4-BE49-F238E27FC236}">
                <a16:creationId xmlns:a16="http://schemas.microsoft.com/office/drawing/2014/main" id="{5A5AA282-57F0-420E-B262-425F5E7F5F31}"/>
              </a:ext>
            </a:extLst>
          </p:cNvPr>
          <p:cNvGrpSpPr/>
          <p:nvPr userDrawn="1"/>
        </p:nvGrpSpPr>
        <p:grpSpPr>
          <a:xfrm>
            <a:off x="1030753" y="1469690"/>
            <a:ext cx="1655895" cy="1669196"/>
            <a:chOff x="667724" y="1127668"/>
            <a:chExt cx="1080000" cy="1080000"/>
          </a:xfrm>
          <a:solidFill>
            <a:srgbClr val="003D55"/>
          </a:solidFill>
        </p:grpSpPr>
        <p:sp>
          <p:nvSpPr>
            <p:cNvPr id="11" name="Oval 10">
              <a:extLst>
                <a:ext uri="{FF2B5EF4-FFF2-40B4-BE49-F238E27FC236}">
                  <a16:creationId xmlns:a16="http://schemas.microsoft.com/office/drawing/2014/main" id="{36827488-AC01-4568-B72A-37857EA6A3D4}"/>
                </a:ext>
              </a:extLst>
            </p:cNvPr>
            <p:cNvSpPr/>
            <p:nvPr/>
          </p:nvSpPr>
          <p:spPr>
            <a:xfrm>
              <a:off x="667724" y="1127668"/>
              <a:ext cx="1080000" cy="10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5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2" name="Picture 4" descr="OBOS - Navet">
              <a:extLst>
                <a:ext uri="{FF2B5EF4-FFF2-40B4-BE49-F238E27FC236}">
                  <a16:creationId xmlns:a16="http://schemas.microsoft.com/office/drawing/2014/main" id="{D2ACDEDA-0180-4221-AFF6-E78773F519C0}"/>
                </a:ext>
              </a:extLst>
            </p:cNvPr>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44934" y="1433708"/>
              <a:ext cx="191438" cy="162479"/>
            </a:xfrm>
            <a:prstGeom prst="rect">
              <a:avLst/>
            </a:prstGeom>
            <a:grpFill/>
          </p:spPr>
        </p:pic>
        <p:pic>
          <p:nvPicPr>
            <p:cNvPr id="13" name="Picture 6" descr="Eiendomsmegler | Boligrådgiver | Aktiv Eiendomsmegling">
              <a:extLst>
                <a:ext uri="{FF2B5EF4-FFF2-40B4-BE49-F238E27FC236}">
                  <a16:creationId xmlns:a16="http://schemas.microsoft.com/office/drawing/2014/main" id="{F54CF252-6F1D-4B9B-A11F-881075878298}"/>
                </a:ext>
              </a:extLst>
            </p:cNvPr>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19464" y="1452346"/>
              <a:ext cx="276550" cy="102426"/>
            </a:xfrm>
            <a:prstGeom prst="rect">
              <a:avLst/>
            </a:prstGeom>
            <a:grpFill/>
          </p:spPr>
        </p:pic>
        <p:pic>
          <p:nvPicPr>
            <p:cNvPr id="14" name="Picture 8" descr="Ellen Pike - PrivatMegleren Aksept ved St. Hanshaugen / Bislett">
              <a:extLst>
                <a:ext uri="{FF2B5EF4-FFF2-40B4-BE49-F238E27FC236}">
                  <a16:creationId xmlns:a16="http://schemas.microsoft.com/office/drawing/2014/main" id="{613D25F4-C0DA-44B8-8F2D-3CF74D6A56EF}"/>
                </a:ext>
              </a:extLst>
            </p:cNvPr>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53398" y="1719253"/>
              <a:ext cx="172255" cy="170518"/>
            </a:xfrm>
            <a:prstGeom prst="rect">
              <a:avLst/>
            </a:prstGeom>
            <a:grpFill/>
          </p:spPr>
        </p:pic>
        <p:pic>
          <p:nvPicPr>
            <p:cNvPr id="15" name="Picture 10" descr="Gutter 2004 | Fotball">
              <a:extLst>
                <a:ext uri="{FF2B5EF4-FFF2-40B4-BE49-F238E27FC236}">
                  <a16:creationId xmlns:a16="http://schemas.microsoft.com/office/drawing/2014/main" id="{39FB8443-B687-4D02-AE56-91A09C4FF952}"/>
                </a:ext>
              </a:extLst>
            </p:cNvPr>
            <p:cNvPicPr>
              <a:picLocks noChangeAspect="1" noChangeArrowheads="1"/>
            </p:cNvPicPr>
            <p:nvPr/>
          </p:nvPicPr>
          <p:blipFill>
            <a:blip r:embed="rId9" cstate="print">
              <a:clrChange>
                <a:clrFrom>
                  <a:srgbClr val="002776"/>
                </a:clrFrom>
                <a:clrTo>
                  <a:srgbClr val="002776">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85497" y="1759627"/>
              <a:ext cx="372044" cy="82494"/>
            </a:xfrm>
            <a:prstGeom prst="rect">
              <a:avLst/>
            </a:prstGeom>
            <a:grpFill/>
          </p:spPr>
        </p:pic>
      </p:grpSp>
      <p:grpSp>
        <p:nvGrpSpPr>
          <p:cNvPr id="16" name="Group 15">
            <a:extLst>
              <a:ext uri="{FF2B5EF4-FFF2-40B4-BE49-F238E27FC236}">
                <a16:creationId xmlns:a16="http://schemas.microsoft.com/office/drawing/2014/main" id="{C1108CD4-9908-497F-883F-4664222943FB}"/>
              </a:ext>
            </a:extLst>
          </p:cNvPr>
          <p:cNvGrpSpPr/>
          <p:nvPr userDrawn="1"/>
        </p:nvGrpSpPr>
        <p:grpSpPr>
          <a:xfrm>
            <a:off x="3744052" y="1448701"/>
            <a:ext cx="1655896" cy="1669196"/>
            <a:chOff x="650342" y="2317480"/>
            <a:chExt cx="1080000" cy="1080000"/>
          </a:xfrm>
          <a:solidFill>
            <a:srgbClr val="003D55"/>
          </a:solidFill>
        </p:grpSpPr>
        <p:sp>
          <p:nvSpPr>
            <p:cNvPr id="17" name="Oval 16">
              <a:extLst>
                <a:ext uri="{FF2B5EF4-FFF2-40B4-BE49-F238E27FC236}">
                  <a16:creationId xmlns:a16="http://schemas.microsoft.com/office/drawing/2014/main" id="{553304DC-DF86-4041-8F1B-87D762BD7DFC}"/>
                </a:ext>
              </a:extLst>
            </p:cNvPr>
            <p:cNvSpPr/>
            <p:nvPr/>
          </p:nvSpPr>
          <p:spPr>
            <a:xfrm>
              <a:off x="650342" y="2317480"/>
              <a:ext cx="1080000" cy="10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5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8" name="Picture 12" descr="Santander Consumer Bank – Wikipedia">
              <a:extLst>
                <a:ext uri="{FF2B5EF4-FFF2-40B4-BE49-F238E27FC236}">
                  <a16:creationId xmlns:a16="http://schemas.microsoft.com/office/drawing/2014/main" id="{293C6D63-5F27-4D73-8C0B-749B802538E4}"/>
                </a:ext>
              </a:extLst>
            </p:cNvPr>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83904" y="2537279"/>
              <a:ext cx="597390" cy="213650"/>
            </a:xfrm>
            <a:prstGeom prst="rect">
              <a:avLst/>
            </a:prstGeom>
            <a:grpFill/>
          </p:spPr>
        </p:pic>
        <p:pic>
          <p:nvPicPr>
            <p:cNvPr id="19" name="Picture 14">
              <a:extLst>
                <a:ext uri="{FF2B5EF4-FFF2-40B4-BE49-F238E27FC236}">
                  <a16:creationId xmlns:a16="http://schemas.microsoft.com/office/drawing/2014/main" id="{F510476A-9801-44E8-B2D6-BA64550D1B86}"/>
                </a:ext>
              </a:extLst>
            </p:cNvPr>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13839" y="2752886"/>
              <a:ext cx="337520" cy="143446"/>
            </a:xfrm>
            <a:prstGeom prst="rect">
              <a:avLst/>
            </a:prstGeom>
            <a:grpFill/>
          </p:spPr>
        </p:pic>
        <p:pic>
          <p:nvPicPr>
            <p:cNvPr id="20" name="Picture 20" descr="Telia | Maskineriet">
              <a:extLst>
                <a:ext uri="{FF2B5EF4-FFF2-40B4-BE49-F238E27FC236}">
                  <a16:creationId xmlns:a16="http://schemas.microsoft.com/office/drawing/2014/main" id="{6305FE4C-2FF3-49FC-A280-A9BE8E5E1415}"/>
                </a:ext>
              </a:extLst>
            </p:cNvPr>
            <p:cNvPicPr>
              <a:picLocks noChangeAspect="1" noChangeArrowheads="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4803" y="2882091"/>
              <a:ext cx="733885" cy="293554"/>
            </a:xfrm>
            <a:prstGeom prst="rect">
              <a:avLst/>
            </a:prstGeom>
            <a:noFill/>
          </p:spPr>
        </p:pic>
      </p:grpSp>
      <p:grpSp>
        <p:nvGrpSpPr>
          <p:cNvPr id="21" name="Group 20">
            <a:extLst>
              <a:ext uri="{FF2B5EF4-FFF2-40B4-BE49-F238E27FC236}">
                <a16:creationId xmlns:a16="http://schemas.microsoft.com/office/drawing/2014/main" id="{90250466-0C16-4136-A55C-8587C4853C3B}"/>
              </a:ext>
            </a:extLst>
          </p:cNvPr>
          <p:cNvGrpSpPr/>
          <p:nvPr userDrawn="1"/>
        </p:nvGrpSpPr>
        <p:grpSpPr>
          <a:xfrm>
            <a:off x="6457352" y="1503665"/>
            <a:ext cx="1655895" cy="1669196"/>
            <a:chOff x="667724" y="3507292"/>
            <a:chExt cx="1080000" cy="1080000"/>
          </a:xfrm>
          <a:solidFill>
            <a:srgbClr val="003D55"/>
          </a:solidFill>
        </p:grpSpPr>
        <p:sp>
          <p:nvSpPr>
            <p:cNvPr id="22" name="Oval 21">
              <a:extLst>
                <a:ext uri="{FF2B5EF4-FFF2-40B4-BE49-F238E27FC236}">
                  <a16:creationId xmlns:a16="http://schemas.microsoft.com/office/drawing/2014/main" id="{A960CFAE-CDD9-424E-9030-D6CE8CEC2332}"/>
                </a:ext>
              </a:extLst>
            </p:cNvPr>
            <p:cNvSpPr/>
            <p:nvPr/>
          </p:nvSpPr>
          <p:spPr>
            <a:xfrm>
              <a:off x="667724" y="3507292"/>
              <a:ext cx="1080000" cy="10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5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3" name="Picture 22">
              <a:extLst>
                <a:ext uri="{FF2B5EF4-FFF2-40B4-BE49-F238E27FC236}">
                  <a16:creationId xmlns:a16="http://schemas.microsoft.com/office/drawing/2014/main" id="{A427EDD8-115B-4028-A1B7-61D85A6A16D3}"/>
                </a:ext>
              </a:extLst>
            </p:cNvPr>
            <p:cNvPicPr>
              <a:picLocks noChangeAspect="1"/>
            </p:cNvPicPr>
            <p:nvPr/>
          </p:nvPicPr>
          <p:blipFill>
            <a:blip r:embed="rId13" cstate="print">
              <a:duotone>
                <a:schemeClr val="bg2">
                  <a:shade val="45000"/>
                  <a:satMod val="135000"/>
                </a:schemeClr>
                <a:prstClr val="white"/>
              </a:duotone>
              <a:extLst>
                <a:ext uri="{BEBA8EAE-BF5A-486C-A8C5-ECC9F3942E4B}">
                  <a14:imgProps xmlns:a14="http://schemas.microsoft.com/office/drawing/2010/main">
                    <a14:imgLayer r:embed="rId14">
                      <a14:imgEffect>
                        <a14:backgroundRemoval t="2250" b="97250" l="2000" r="97667">
                          <a14:foregroundMark x1="37083" y1="9083" x2="56250" y2="13417"/>
                          <a14:foregroundMark x1="33167" y1="37083" x2="39583" y2="29583"/>
                          <a14:foregroundMark x1="39583" y1="29583" x2="56667" y2="20917"/>
                          <a14:foregroundMark x1="31417" y1="10167" x2="31167" y2="35667"/>
                          <a14:foregroundMark x1="56667" y1="8167" x2="66917" y2="8250"/>
                          <a14:foregroundMark x1="66917" y1="8250" x2="80417" y2="13833"/>
                          <a14:foregroundMark x1="80417" y1="13833" x2="85833" y2="21917"/>
                          <a14:foregroundMark x1="65167" y1="21333" x2="84083" y2="33667"/>
                          <a14:foregroundMark x1="84083" y1="33667" x2="89583" y2="44500"/>
                          <a14:foregroundMark x1="59167" y1="50583" x2="65583" y2="54500"/>
                          <a14:foregroundMark x1="65583" y1="54500" x2="67917" y2="61167"/>
                          <a14:foregroundMark x1="67917" y1="61167" x2="65333" y2="68000"/>
                          <a14:foregroundMark x1="65333" y1="68000" x2="65333" y2="68083"/>
                          <a14:foregroundMark x1="55750" y1="71250" x2="66000" y2="71500"/>
                          <a14:foregroundMark x1="66000" y1="71500" x2="72583" y2="68333"/>
                          <a14:foregroundMark x1="72583" y1="68333" x2="74000" y2="61083"/>
                          <a14:foregroundMark x1="74000" y1="61083" x2="72583" y2="57667"/>
                          <a14:foregroundMark x1="93500" y1="20500" x2="92583" y2="59583"/>
                          <a14:foregroundMark x1="87583" y1="7583" x2="95750" y2="24750"/>
                          <a14:foregroundMark x1="86167" y1="3333" x2="92583" y2="7083"/>
                          <a14:foregroundMark x1="92583" y1="7083" x2="97667" y2="17917"/>
                          <a14:foregroundMark x1="96667" y1="34083" x2="94417" y2="72333"/>
                          <a14:foregroundMark x1="94417" y1="72333" x2="90583" y2="80917"/>
                          <a14:foregroundMark x1="90583" y1="80917" x2="85083" y2="85667"/>
                          <a14:foregroundMark x1="85083" y1="85667" x2="63750" y2="92583"/>
                          <a14:foregroundMark x1="63750" y1="92583" x2="24417" y2="88083"/>
                          <a14:foregroundMark x1="24417" y1="88083" x2="17833" y2="81750"/>
                          <a14:foregroundMark x1="17833" y1="81750" x2="15583" y2="77250"/>
                          <a14:foregroundMark x1="33333" y1="85333" x2="12333" y2="69667"/>
                          <a14:foregroundMark x1="12333" y1="69667" x2="5167" y2="70667"/>
                          <a14:foregroundMark x1="5167" y1="70667" x2="8417" y2="79000"/>
                          <a14:foregroundMark x1="8417" y1="79000" x2="14000" y2="86167"/>
                          <a14:foregroundMark x1="8750" y1="89083" x2="33500" y2="92250"/>
                          <a14:foregroundMark x1="33500" y1="92250" x2="52667" y2="91000"/>
                          <a14:foregroundMark x1="52667" y1="91000" x2="58917" y2="94000"/>
                          <a14:foregroundMark x1="58917" y1="94000" x2="75583" y2="94667"/>
                          <a14:foregroundMark x1="75583" y1="94667" x2="88667" y2="90417"/>
                          <a14:foregroundMark x1="96250" y1="81917" x2="93833" y2="90667"/>
                          <a14:foregroundMark x1="93833" y1="90667" x2="87583" y2="97333"/>
                          <a14:foregroundMark x1="5917" y1="91333" x2="1250" y2="76917"/>
                          <a14:foregroundMark x1="1250" y1="76917" x2="2083" y2="68583"/>
                          <a14:foregroundMark x1="2083" y1="68583" x2="4083" y2="66167"/>
                          <a14:foregroundMark x1="9000" y1="93833" x2="21000" y2="93917"/>
                          <a14:foregroundMark x1="21000" y1="93917" x2="42917" y2="93333"/>
                          <a14:foregroundMark x1="42917" y1="93333" x2="49333" y2="93917"/>
                          <a14:foregroundMark x1="38500" y1="86333" x2="25500" y2="73000"/>
                          <a14:foregroundMark x1="6417" y1="64083" x2="6167" y2="33000"/>
                          <a14:foregroundMark x1="3083" y1="54750" x2="3417" y2="30000"/>
                          <a14:foregroundMark x1="3417" y1="30000" x2="4917" y2="24583"/>
                          <a14:foregroundMark x1="7250" y1="29000" x2="7167" y2="12000"/>
                          <a14:foregroundMark x1="3250" y1="15000" x2="6667" y2="8833"/>
                          <a14:foregroundMark x1="6667" y1="8833" x2="15583" y2="7667"/>
                          <a14:foregroundMark x1="15583" y1="7667" x2="25167" y2="7667"/>
                          <a14:foregroundMark x1="2167" y1="9833" x2="8083" y2="5250"/>
                          <a14:foregroundMark x1="8083" y1="5250" x2="16417" y2="4333"/>
                          <a14:foregroundMark x1="16417" y1="4333" x2="45333" y2="4333"/>
                          <a14:foregroundMark x1="28583" y1="44500" x2="46750" y2="28917"/>
                          <a14:foregroundMark x1="46750" y1="28917" x2="50750" y2="27750"/>
                          <a14:foregroundMark x1="28000" y1="50583" x2="30250" y2="47667"/>
                          <a14:foregroundMark x1="13833" y1="2333" x2="53167" y2="2500"/>
                          <a14:foregroundMark x1="53167" y1="2500" x2="61750" y2="2250"/>
                          <a14:foregroundMark x1="61750" y1="2250" x2="74000" y2="2250"/>
                          <a14:foregroundMark x1="54083" y1="51000" x2="60083" y2="47250"/>
                          <a14:foregroundMark x1="60083" y1="47250" x2="67083" y2="49417"/>
                          <a14:foregroundMark x1="67083" y1="49417" x2="67750" y2="50750"/>
                          <a14:foregroundMark x1="50917" y1="71167" x2="64500" y2="74583"/>
                          <a14:foregroundMark x1="50667" y1="51583" x2="51000" y2="51417"/>
                          <a14:foregroundMark x1="26833" y1="34917" x2="27417" y2="48583"/>
                          <a14:backgroundMark x1="1500" y1="1750" x2="1500" y2="1750"/>
                        </a14:backgroundRemoval>
                      </a14:imgEffect>
                    </a14:imgLayer>
                  </a14:imgProps>
                </a:ext>
                <a:ext uri="{28A0092B-C50C-407E-A947-70E740481C1C}">
                  <a14:useLocalDpi xmlns:a14="http://schemas.microsoft.com/office/drawing/2010/main"/>
                </a:ext>
              </a:extLst>
            </a:blip>
            <a:stretch>
              <a:fillRect/>
            </a:stretch>
          </p:blipFill>
          <p:spPr>
            <a:xfrm>
              <a:off x="1122298" y="4118255"/>
              <a:ext cx="170851" cy="170850"/>
            </a:xfrm>
            <a:prstGeom prst="rect">
              <a:avLst/>
            </a:prstGeom>
            <a:grpFill/>
          </p:spPr>
        </p:pic>
        <p:pic>
          <p:nvPicPr>
            <p:cNvPr id="24" name="Picture 23">
              <a:extLst>
                <a:ext uri="{FF2B5EF4-FFF2-40B4-BE49-F238E27FC236}">
                  <a16:creationId xmlns:a16="http://schemas.microsoft.com/office/drawing/2014/main" id="{18DB1958-118D-4370-B7A4-2824113F9C1B}"/>
                </a:ext>
              </a:extLst>
            </p:cNvPr>
            <p:cNvPicPr>
              <a:picLocks noChangeAspect="1"/>
            </p:cNvPicPr>
            <p:nvPr/>
          </p:nvPicPr>
          <p:blipFill>
            <a:blip r:embed="rId15" cstate="print">
              <a:duotone>
                <a:schemeClr val="bg2">
                  <a:shade val="45000"/>
                  <a:satMod val="135000"/>
                </a:schemeClr>
                <a:prstClr val="white"/>
              </a:duotone>
              <a:extLst>
                <a:ext uri="{BEBA8EAE-BF5A-486C-A8C5-ECC9F3942E4B}">
                  <a14:imgProps xmlns:a14="http://schemas.microsoft.com/office/drawing/2010/main">
                    <a14:imgLayer r:embed="rId16">
                      <a14:imgEffect>
                        <a14:backgroundRemoval t="4968" b="97436" l="3045" r="95353">
                          <a14:foregroundMark x1="56090" y1="21314" x2="56090" y2="21314"/>
                          <a14:foregroundMark x1="58974" y1="20994" x2="45673" y2="20673"/>
                          <a14:foregroundMark x1="49038" y1="49840" x2="49038" y2="49840"/>
                          <a14:foregroundMark x1="45032" y1="49519" x2="45032" y2="49519"/>
                          <a14:foregroundMark x1="76923" y1="20513" x2="82051" y2="26763"/>
                          <a14:foregroundMark x1="79167" y1="24840" x2="87340" y2="49199"/>
                          <a14:foregroundMark x1="92468" y1="53365" x2="87660" y2="64583"/>
                          <a14:foregroundMark x1="87660" y1="64583" x2="79487" y2="74519"/>
                          <a14:foregroundMark x1="79487" y1="74519" x2="69391" y2="81571"/>
                          <a14:foregroundMark x1="69391" y1="81571" x2="66987" y2="84776"/>
                          <a14:foregroundMark x1="74519" y1="87340" x2="41026" y2="87981"/>
                          <a14:foregroundMark x1="41026" y1="87981" x2="20353" y2="78686"/>
                          <a14:foregroundMark x1="66987" y1="91506" x2="29487" y2="86378"/>
                          <a14:foregroundMark x1="66827" y1="94391" x2="42308" y2="92468"/>
                          <a14:foregroundMark x1="18269" y1="77404" x2="11538" y2="65064"/>
                          <a14:foregroundMark x1="11538" y1="65064" x2="10096" y2="46154"/>
                          <a14:foregroundMark x1="4167" y1="63782" x2="9295" y2="39744"/>
                          <a14:foregroundMark x1="9295" y1="39744" x2="10096" y2="38462"/>
                          <a14:foregroundMark x1="12179" y1="32532" x2="21635" y2="18750"/>
                          <a14:foregroundMark x1="21635" y1="18750" x2="42788" y2="12660"/>
                          <a14:foregroundMark x1="44712" y1="8814" x2="71635" y2="13301"/>
                          <a14:foregroundMark x1="71635" y1="13301" x2="76603" y2="18269"/>
                          <a14:foregroundMark x1="34936" y1="8173" x2="23878" y2="10096"/>
                          <a14:foregroundMark x1="8333" y1="26923" x2="3045" y2="46474"/>
                          <a14:foregroundMark x1="95353" y1="61859" x2="92628" y2="29968"/>
                          <a14:foregroundMark x1="64423" y1="5769" x2="52083" y2="4968"/>
                          <a14:foregroundMark x1="52083" y1="4968" x2="48397" y2="5769"/>
                          <a14:foregroundMark x1="27724" y1="28846" x2="31891" y2="40385"/>
                          <a14:foregroundMark x1="31891" y1="40385" x2="30449" y2="43109"/>
                          <a14:foregroundMark x1="25160" y1="34776" x2="24199" y2="47756"/>
                          <a14:foregroundMark x1="24199" y1="47756" x2="33013" y2="51442"/>
                          <a14:foregroundMark x1="36058" y1="47596" x2="39904" y2="47436"/>
                          <a14:foregroundMark x1="39423" y1="44712" x2="42308" y2="45673"/>
                          <a14:foregroundMark x1="20673" y1="55288" x2="30288" y2="55128"/>
                          <a14:foregroundMark x1="42949" y1="57372" x2="34615" y2="67628"/>
                          <a14:foregroundMark x1="23558" y1="68750" x2="23558" y2="68750"/>
                          <a14:foregroundMark x1="36859" y1="70994" x2="36859" y2="70994"/>
                          <a14:foregroundMark x1="36058" y1="70032" x2="36058" y2="73718"/>
                          <a14:foregroundMark x1="42308" y1="68429" x2="47596" y2="71635"/>
                          <a14:foregroundMark x1="51122" y1="66346" x2="57372" y2="66987"/>
                          <a14:foregroundMark x1="65064" y1="69551" x2="65705" y2="73397"/>
                          <a14:foregroundMark x1="56571" y1="56571" x2="69391" y2="69071"/>
                          <a14:foregroundMark x1="70032" y1="64423" x2="74199" y2="63622"/>
                          <a14:foregroundMark x1="75641" y1="64103" x2="77244" y2="60256"/>
                          <a14:foregroundMark x1="67308" y1="58333" x2="67308" y2="53365"/>
                          <a14:foregroundMark x1="61859" y1="51603" x2="59615" y2="46154"/>
                          <a14:foregroundMark x1="64263" y1="38462" x2="73077" y2="33013"/>
                          <a14:foregroundMark x1="71474" y1="39583" x2="78526" y2="42308"/>
                          <a14:foregroundMark x1="66186" y1="46314" x2="67468" y2="46474"/>
                          <a14:foregroundMark x1="70673" y1="48397" x2="72276" y2="49519"/>
                          <a14:foregroundMark x1="75641" y1="50481" x2="76442" y2="51442"/>
                          <a14:foregroundMark x1="80128" y1="53365" x2="81090" y2="54167"/>
                          <a14:foregroundMark x1="73237" y1="58333" x2="74038" y2="58814"/>
                          <a14:foregroundMark x1="70994" y1="27404" x2="66186" y2="30769"/>
                          <a14:foregroundMark x1="58333" y1="24840" x2="56250" y2="25000"/>
                          <a14:foregroundMark x1="46635" y1="25000" x2="48237" y2="24840"/>
                          <a14:foregroundMark x1="41987" y1="26442" x2="41987" y2="28045"/>
                          <a14:foregroundMark x1="45673" y1="97276" x2="47596" y2="97436"/>
                        </a14:backgroundRemoval>
                      </a14:imgEffect>
                    </a14:imgLayer>
                  </a14:imgProps>
                </a:ext>
                <a:ext uri="{28A0092B-C50C-407E-A947-70E740481C1C}">
                  <a14:useLocalDpi xmlns:a14="http://schemas.microsoft.com/office/drawing/2010/main"/>
                </a:ext>
              </a:extLst>
            </a:blip>
            <a:stretch>
              <a:fillRect/>
            </a:stretch>
          </p:blipFill>
          <p:spPr>
            <a:xfrm>
              <a:off x="1254624" y="3857221"/>
              <a:ext cx="168090" cy="168089"/>
            </a:xfrm>
            <a:prstGeom prst="rect">
              <a:avLst/>
            </a:prstGeom>
            <a:grpFill/>
          </p:spPr>
        </p:pic>
      </p:grpSp>
      <p:pic>
        <p:nvPicPr>
          <p:cNvPr id="25" name="Picture 7" descr="46 IT Systemutveckling och systemförvaltning">
            <a:extLst>
              <a:ext uri="{FF2B5EF4-FFF2-40B4-BE49-F238E27FC236}">
                <a16:creationId xmlns:a16="http://schemas.microsoft.com/office/drawing/2014/main" id="{3AE78FB6-A2BA-4C39-904E-98CC4841B3F4}"/>
              </a:ext>
            </a:extLst>
          </p:cNvPr>
          <p:cNvPicPr>
            <a:picLocks noChangeAspect="1" noChangeArrowheads="1"/>
          </p:cNvPicPr>
          <p:nvPr userDrawn="1"/>
        </p:nvPicPr>
        <p:blipFill>
          <a:blip r:embed="rId17" cstate="print">
            <a:extLst>
              <a:ext uri="{28A0092B-C50C-407E-A947-70E740481C1C}">
                <a14:useLocalDpi xmlns:a14="http://schemas.microsoft.com/office/drawing/2010/main"/>
              </a:ext>
            </a:extLst>
          </a:blip>
          <a:srcRect/>
          <a:stretch>
            <a:fillRect/>
          </a:stretch>
        </p:blipFill>
        <p:spPr bwMode="auto">
          <a:xfrm>
            <a:off x="6804672" y="2063621"/>
            <a:ext cx="436876" cy="178317"/>
          </a:xfrm>
          <a:prstGeom prst="rect">
            <a:avLst/>
          </a:prstGeom>
          <a:noFill/>
          <a:extLst>
            <a:ext uri="{909E8E84-426E-40DD-AFC4-6F175D3DCCD1}">
              <a14:hiddenFill xmlns:a14="http://schemas.microsoft.com/office/drawing/2010/main">
                <a:solidFill>
                  <a:srgbClr val="FFFFFF"/>
                </a:solidFill>
              </a14:hiddenFill>
            </a:ext>
          </a:extLst>
        </p:spPr>
      </p:pic>
      <p:sp>
        <p:nvSpPr>
          <p:cNvPr id="29" name="Titel 1">
            <a:extLst>
              <a:ext uri="{FF2B5EF4-FFF2-40B4-BE49-F238E27FC236}">
                <a16:creationId xmlns:a16="http://schemas.microsoft.com/office/drawing/2014/main" id="{141F9F55-9284-4F49-BF05-BCDC99A63EE2}"/>
              </a:ext>
            </a:extLst>
          </p:cNvPr>
          <p:cNvSpPr txBox="1">
            <a:spLocks/>
          </p:cNvSpPr>
          <p:nvPr userDrawn="1"/>
        </p:nvSpPr>
        <p:spPr>
          <a:xfrm>
            <a:off x="641298" y="668766"/>
            <a:ext cx="7904026" cy="30003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dk2"/>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nb-NO" sz="2400" b="0" i="0" u="none" strike="noStrike" kern="1200" cap="none" spc="0" normalizeH="0" baseline="0" noProof="0" dirty="0" err="1">
                <a:ln>
                  <a:noFill/>
                </a:ln>
                <a:solidFill>
                  <a:srgbClr val="003D55"/>
                </a:solidFill>
                <a:effectLst/>
                <a:uLnTx/>
                <a:uFillTx/>
                <a:latin typeface="Arial" panose="020B0604020202020204"/>
                <a:ea typeface="+mj-ea"/>
                <a:cs typeface="+mj-cs"/>
              </a:rPr>
              <a:t>HELPs</a:t>
            </a:r>
            <a:r>
              <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rPr>
              <a:t> ulike </a:t>
            </a:r>
            <a:r>
              <a:rPr kumimoji="0" lang="nb-NO" sz="2400" b="1" i="0" u="none" strike="noStrike" kern="1200" cap="none" spc="0" normalizeH="0" baseline="0" noProof="0" dirty="0">
                <a:ln>
                  <a:noFill/>
                </a:ln>
                <a:solidFill>
                  <a:srgbClr val="003D55"/>
                </a:solidFill>
                <a:effectLst/>
                <a:uLnTx/>
                <a:uFillTx/>
                <a:latin typeface="Arial" panose="020B0604020202020204"/>
                <a:ea typeface="+mj-ea"/>
                <a:cs typeface="+mj-cs"/>
              </a:rPr>
              <a:t>samarbeidspartnere og distributører</a:t>
            </a:r>
            <a:endParaRPr kumimoji="0" lang="da-DK" altLang="nb-NO" sz="2400" b="0" i="0" u="none" strike="noStrike" kern="1200" cap="none" spc="0" normalizeH="0" baseline="0" noProof="0" dirty="0">
              <a:ln>
                <a:noFill/>
              </a:ln>
              <a:solidFill>
                <a:srgbClr val="003D55"/>
              </a:solidFill>
              <a:effectLst/>
              <a:uLnTx/>
              <a:uFillTx/>
              <a:latin typeface="Arial" panose="020B0604020202020204"/>
              <a:ea typeface="+mj-ea"/>
              <a:cs typeface="+mj-cs"/>
            </a:endParaRPr>
          </a:p>
        </p:txBody>
      </p:sp>
    </p:spTree>
    <p:extLst>
      <p:ext uri="{BB962C8B-B14F-4D97-AF65-F5344CB8AC3E}">
        <p14:creationId xmlns:p14="http://schemas.microsoft.com/office/powerpoint/2010/main" val="2647671026"/>
      </p:ext>
    </p:extLst>
  </p:cSld>
  <p:clrMapOvr>
    <a:masterClrMapping/>
  </p:clrMapOvr>
  <p:extLst>
    <p:ext uri="{DCECCB84-F9BA-43D5-87BE-67443E8EF086}">
      <p15:sldGuideLst xmlns:p15="http://schemas.microsoft.com/office/powerpoint/2012/main">
        <p15:guide id="1" pos="453">
          <p15:clr>
            <a:srgbClr val="FBAE40"/>
          </p15:clr>
        </p15:guide>
        <p15:guide id="2" orient="horz" pos="59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LO forbund">
    <p:spTree>
      <p:nvGrpSpPr>
        <p:cNvPr id="1" name=""/>
        <p:cNvGrpSpPr/>
        <p:nvPr/>
      </p:nvGrpSpPr>
      <p:grpSpPr>
        <a:xfrm>
          <a:off x="0" y="0"/>
          <a:ext cx="0" cy="0"/>
          <a:chOff x="0" y="0"/>
          <a:chExt cx="0" cy="0"/>
        </a:xfrm>
      </p:grpSpPr>
      <p:graphicFrame>
        <p:nvGraphicFramePr>
          <p:cNvPr id="69" name="Object 68" hidden="1">
            <a:extLst>
              <a:ext uri="{FF2B5EF4-FFF2-40B4-BE49-F238E27FC236}">
                <a16:creationId xmlns:a16="http://schemas.microsoft.com/office/drawing/2014/main" id="{6FE78DB3-B145-4227-9094-B4F797C28271}"/>
              </a:ext>
            </a:extLst>
          </p:cNvPr>
          <p:cNvGraphicFramePr>
            <a:graphicFrameLocks noChangeAspect="1"/>
          </p:cNvGraphicFramePr>
          <p:nvPr userDrawn="1">
            <p:custDataLst>
              <p:tags r:id="rId1"/>
            </p:custDataLst>
            <p:extLst>
              <p:ext uri="{D42A27DB-BD31-4B8C-83A1-F6EECF244321}">
                <p14:modId xmlns:p14="http://schemas.microsoft.com/office/powerpoint/2010/main" val="800469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69" name="Object 68" hidden="1">
                        <a:extLst>
                          <a:ext uri="{FF2B5EF4-FFF2-40B4-BE49-F238E27FC236}">
                            <a16:creationId xmlns:a16="http://schemas.microsoft.com/office/drawing/2014/main" id="{6FE78DB3-B145-4227-9094-B4F797C2827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A26F67F-1FAE-47C6-B1ED-B412A704BCCC}"/>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73" name="Titel 1">
            <a:extLst>
              <a:ext uri="{FF2B5EF4-FFF2-40B4-BE49-F238E27FC236}">
                <a16:creationId xmlns:a16="http://schemas.microsoft.com/office/drawing/2014/main" id="{0B15BA65-1CD3-4886-BC65-44D5B099F06A}"/>
              </a:ext>
            </a:extLst>
          </p:cNvPr>
          <p:cNvSpPr txBox="1">
            <a:spLocks/>
          </p:cNvSpPr>
          <p:nvPr userDrawn="1"/>
        </p:nvSpPr>
        <p:spPr>
          <a:xfrm>
            <a:off x="641298" y="668766"/>
            <a:ext cx="7904026" cy="30003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dk2"/>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rPr>
              <a:t>Kollektiv avtale med </a:t>
            </a:r>
            <a:r>
              <a:rPr kumimoji="0" lang="nb-NO" sz="2400" b="1" i="0" u="none" strike="noStrike" kern="1200" cap="none" spc="0" normalizeH="0" baseline="0" noProof="0" dirty="0">
                <a:ln>
                  <a:noFill/>
                </a:ln>
                <a:solidFill>
                  <a:srgbClr val="003D55"/>
                </a:solidFill>
                <a:effectLst/>
                <a:uLnTx/>
                <a:uFillTx/>
                <a:latin typeface="Arial" panose="020B0604020202020204"/>
                <a:ea typeface="+mj-ea"/>
                <a:cs typeface="+mj-cs"/>
              </a:rPr>
              <a:t>24 forbund</a:t>
            </a:r>
            <a:r>
              <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rPr>
              <a:t>*</a:t>
            </a:r>
            <a:endParaRPr kumimoji="0" lang="da-DK" altLang="nb-NO" sz="2400" b="0" i="0" u="none" strike="noStrike" kern="1200" cap="none" spc="0" normalizeH="0" baseline="0" noProof="0" dirty="0">
              <a:ln>
                <a:noFill/>
              </a:ln>
              <a:solidFill>
                <a:srgbClr val="003D55"/>
              </a:solidFill>
              <a:effectLst/>
              <a:uLnTx/>
              <a:uFillTx/>
              <a:latin typeface="Arial" panose="020B0604020202020204"/>
              <a:ea typeface="+mj-ea"/>
              <a:cs typeface="+mj-cs"/>
            </a:endParaRPr>
          </a:p>
        </p:txBody>
      </p:sp>
      <p:sp>
        <p:nvSpPr>
          <p:cNvPr id="70" name="Tittel 1">
            <a:extLst>
              <a:ext uri="{FF2B5EF4-FFF2-40B4-BE49-F238E27FC236}">
                <a16:creationId xmlns:a16="http://schemas.microsoft.com/office/drawing/2014/main" id="{AB7E4239-5E35-4C66-B948-DD718A9B1F53}"/>
              </a:ext>
            </a:extLst>
          </p:cNvPr>
          <p:cNvSpPr txBox="1">
            <a:spLocks/>
          </p:cNvSpPr>
          <p:nvPr userDrawn="1"/>
        </p:nvSpPr>
        <p:spPr>
          <a:xfrm>
            <a:off x="720724" y="656468"/>
            <a:ext cx="7807155" cy="299407"/>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2400" kern="1200" baseline="0">
                <a:solidFill>
                  <a:schemeClr val="dk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endParaRPr>
          </a:p>
        </p:txBody>
      </p:sp>
      <p:sp>
        <p:nvSpPr>
          <p:cNvPr id="4" name="Title 1">
            <a:extLst>
              <a:ext uri="{FF2B5EF4-FFF2-40B4-BE49-F238E27FC236}">
                <a16:creationId xmlns:a16="http://schemas.microsoft.com/office/drawing/2014/main" id="{ECD6CE37-0197-4D2A-ACCE-BDA5087350CA}"/>
              </a:ext>
            </a:extLst>
          </p:cNvPr>
          <p:cNvSpPr txBox="1">
            <a:spLocks/>
          </p:cNvSpPr>
          <p:nvPr userDrawn="1"/>
        </p:nvSpPr>
        <p:spPr>
          <a:xfrm>
            <a:off x="720725" y="613936"/>
            <a:ext cx="7678808" cy="299407"/>
          </a:xfrm>
          <a:prstGeom prst="rect">
            <a:avLst/>
          </a:prstGeom>
        </p:spPr>
        <p:txBody>
          <a:bodyPr vert="horz" lIns="91440" tIns="45720" rIns="91440" bIns="45720" rtlCol="0" anchor="ctr">
            <a:normAutofit fontScale="77500" lnSpcReduction="20000"/>
          </a:bodyPr>
          <a:lstStyle>
            <a:lvl1pPr algn="l" defTabSz="685800" rtl="0" eaLnBrk="1" latinLnBrk="0" hangingPunct="1">
              <a:lnSpc>
                <a:spcPct val="90000"/>
              </a:lnSpc>
              <a:spcBef>
                <a:spcPct val="0"/>
              </a:spcBef>
              <a:buNone/>
              <a:defRPr sz="2400" kern="1200">
                <a:solidFill>
                  <a:schemeClr val="dk2"/>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endParaRPr>
          </a:p>
        </p:txBody>
      </p:sp>
      <p:grpSp>
        <p:nvGrpSpPr>
          <p:cNvPr id="110" name="Gruppe 109">
            <a:extLst>
              <a:ext uri="{FF2B5EF4-FFF2-40B4-BE49-F238E27FC236}">
                <a16:creationId xmlns:a16="http://schemas.microsoft.com/office/drawing/2014/main" id="{F76967A4-5B04-4FA7-BE41-B23B869558EE}"/>
              </a:ext>
            </a:extLst>
          </p:cNvPr>
          <p:cNvGrpSpPr/>
          <p:nvPr userDrawn="1"/>
        </p:nvGrpSpPr>
        <p:grpSpPr>
          <a:xfrm>
            <a:off x="686358" y="1475122"/>
            <a:ext cx="916807" cy="1155600"/>
            <a:chOff x="668772" y="1475122"/>
            <a:chExt cx="916807" cy="1155600"/>
          </a:xfrm>
        </p:grpSpPr>
        <p:sp>
          <p:nvSpPr>
            <p:cNvPr id="6" name="Rectangle 5">
              <a:extLst>
                <a:ext uri="{FF2B5EF4-FFF2-40B4-BE49-F238E27FC236}">
                  <a16:creationId xmlns:a16="http://schemas.microsoft.com/office/drawing/2014/main" id="{31AFB9B3-45C8-4684-8F09-27D35E492141}"/>
                </a:ext>
              </a:extLst>
            </p:cNvPr>
            <p:cNvSpPr/>
            <p:nvPr userDrawn="1"/>
          </p:nvSpPr>
          <p:spPr>
            <a:xfrm>
              <a:off x="714619" y="1475122"/>
              <a:ext cx="806886" cy="1155600"/>
            </a:xfrm>
            <a:prstGeom prst="rect">
              <a:avLst/>
            </a:prstGeom>
            <a:solidFill>
              <a:srgbClr val="184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itle 1">
              <a:extLst>
                <a:ext uri="{FF2B5EF4-FFF2-40B4-BE49-F238E27FC236}">
                  <a16:creationId xmlns:a16="http://schemas.microsoft.com/office/drawing/2014/main" id="{6EFC19DF-1A8A-4884-8DAA-18CA5CC0B8E0}"/>
                </a:ext>
              </a:extLst>
            </p:cNvPr>
            <p:cNvSpPr txBox="1">
              <a:spLocks/>
            </p:cNvSpPr>
            <p:nvPr userDrawn="1"/>
          </p:nvSpPr>
          <p:spPr>
            <a:xfrm>
              <a:off x="668772" y="1502952"/>
              <a:ext cx="916807" cy="258975"/>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2400" kern="1200" baseline="0">
                  <a:solidFill>
                    <a:schemeClr val="dk2"/>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nb-NO" sz="900" b="0" i="0" u="none" strike="noStrike" kern="1200" cap="none" spc="0" normalizeH="0" baseline="0" noProof="0" dirty="0">
                  <a:ln>
                    <a:noFill/>
                  </a:ln>
                  <a:solidFill>
                    <a:srgbClr val="FFFFFF"/>
                  </a:solidFill>
                  <a:effectLst/>
                  <a:uLnTx/>
                  <a:uFillTx/>
                  <a:latin typeface="Arial" panose="020B0604020202020204"/>
                  <a:ea typeface="+mj-ea"/>
                  <a:cs typeface="+mj-cs"/>
                </a:rPr>
                <a:t>2009</a:t>
              </a:r>
            </a:p>
          </p:txBody>
        </p:sp>
        <p:cxnSp>
          <p:nvCxnSpPr>
            <p:cNvPr id="8" name="Straight Connector 7">
              <a:extLst>
                <a:ext uri="{FF2B5EF4-FFF2-40B4-BE49-F238E27FC236}">
                  <a16:creationId xmlns:a16="http://schemas.microsoft.com/office/drawing/2014/main" id="{E71FDF75-C54E-4E9C-AAA6-53D156025709}"/>
                </a:ext>
              </a:extLst>
            </p:cNvPr>
            <p:cNvCxnSpPr>
              <a:cxnSpLocks/>
            </p:cNvCxnSpPr>
            <p:nvPr userDrawn="1"/>
          </p:nvCxnSpPr>
          <p:spPr>
            <a:xfrm>
              <a:off x="680646" y="1799914"/>
              <a:ext cx="864179"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BAA194F-5205-408E-8384-04F42B3EBD3E}"/>
                </a:ext>
              </a:extLst>
            </p:cNvPr>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83837" y="2037654"/>
              <a:ext cx="484346" cy="252589"/>
            </a:xfrm>
            <a:prstGeom prst="rect">
              <a:avLst/>
            </a:prstGeom>
          </p:spPr>
        </p:pic>
      </p:grpSp>
      <p:grpSp>
        <p:nvGrpSpPr>
          <p:cNvPr id="109" name="Gruppe 108">
            <a:extLst>
              <a:ext uri="{FF2B5EF4-FFF2-40B4-BE49-F238E27FC236}">
                <a16:creationId xmlns:a16="http://schemas.microsoft.com/office/drawing/2014/main" id="{466918C8-4C3C-4F2D-9C5B-0D2B13846337}"/>
              </a:ext>
            </a:extLst>
          </p:cNvPr>
          <p:cNvGrpSpPr/>
          <p:nvPr userDrawn="1"/>
        </p:nvGrpSpPr>
        <p:grpSpPr>
          <a:xfrm>
            <a:off x="1825755" y="1465920"/>
            <a:ext cx="923327" cy="1155600"/>
            <a:chOff x="1856452" y="1465920"/>
            <a:chExt cx="923327" cy="1155600"/>
          </a:xfrm>
        </p:grpSpPr>
        <p:sp>
          <p:nvSpPr>
            <p:cNvPr id="75" name="Rectangle 5">
              <a:extLst>
                <a:ext uri="{FF2B5EF4-FFF2-40B4-BE49-F238E27FC236}">
                  <a16:creationId xmlns:a16="http://schemas.microsoft.com/office/drawing/2014/main" id="{E8791B59-6684-49B4-95EE-4D010FE76F5B}"/>
                </a:ext>
              </a:extLst>
            </p:cNvPr>
            <p:cNvSpPr/>
            <p:nvPr userDrawn="1"/>
          </p:nvSpPr>
          <p:spPr>
            <a:xfrm>
              <a:off x="1923292" y="1465920"/>
              <a:ext cx="806886" cy="1155600"/>
            </a:xfrm>
            <a:prstGeom prst="rect">
              <a:avLst/>
            </a:prstGeom>
            <a:solidFill>
              <a:srgbClr val="184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Title 1">
              <a:extLst>
                <a:ext uri="{FF2B5EF4-FFF2-40B4-BE49-F238E27FC236}">
                  <a16:creationId xmlns:a16="http://schemas.microsoft.com/office/drawing/2014/main" id="{CD20096D-760F-4055-9769-65F69CE9E4C4}"/>
                </a:ext>
              </a:extLst>
            </p:cNvPr>
            <p:cNvSpPr txBox="1">
              <a:spLocks/>
            </p:cNvSpPr>
            <p:nvPr userDrawn="1"/>
          </p:nvSpPr>
          <p:spPr>
            <a:xfrm>
              <a:off x="1862972" y="1494034"/>
              <a:ext cx="916807" cy="258975"/>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2400" kern="1200" baseline="0">
                  <a:solidFill>
                    <a:schemeClr val="dk2"/>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nb-NO" sz="900" b="0" i="0" u="none" strike="noStrike" kern="1200" cap="none" spc="0" normalizeH="0" baseline="0" noProof="0" dirty="0">
                  <a:ln>
                    <a:noFill/>
                  </a:ln>
                  <a:solidFill>
                    <a:srgbClr val="FFFFFF"/>
                  </a:solidFill>
                  <a:effectLst/>
                  <a:uLnTx/>
                  <a:uFillTx/>
                  <a:latin typeface="Arial" panose="020B0604020202020204"/>
                  <a:ea typeface="+mj-ea"/>
                  <a:cs typeface="+mj-cs"/>
                </a:rPr>
                <a:t>2010</a:t>
              </a:r>
            </a:p>
          </p:txBody>
        </p:sp>
        <p:cxnSp>
          <p:nvCxnSpPr>
            <p:cNvPr id="12" name="Straight Connector 11">
              <a:extLst>
                <a:ext uri="{FF2B5EF4-FFF2-40B4-BE49-F238E27FC236}">
                  <a16:creationId xmlns:a16="http://schemas.microsoft.com/office/drawing/2014/main" id="{FFAC34BE-FB40-4AB6-81A5-46A40C94342C}"/>
                </a:ext>
              </a:extLst>
            </p:cNvPr>
            <p:cNvCxnSpPr/>
            <p:nvPr userDrawn="1"/>
          </p:nvCxnSpPr>
          <p:spPr>
            <a:xfrm>
              <a:off x="1856452" y="1807931"/>
              <a:ext cx="91680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05B8E25F-D4DA-431F-8A2B-4FB1620DC681}"/>
                </a:ext>
              </a:extLst>
            </p:cNvPr>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171280" y="1988680"/>
              <a:ext cx="310597" cy="310597"/>
            </a:xfrm>
            <a:prstGeom prst="rect">
              <a:avLst/>
            </a:prstGeom>
          </p:spPr>
        </p:pic>
      </p:grpSp>
      <p:grpSp>
        <p:nvGrpSpPr>
          <p:cNvPr id="84" name="Gruppe 83">
            <a:extLst>
              <a:ext uri="{FF2B5EF4-FFF2-40B4-BE49-F238E27FC236}">
                <a16:creationId xmlns:a16="http://schemas.microsoft.com/office/drawing/2014/main" id="{E7C03539-8E5C-438D-915C-F7B0B67A48AA}"/>
              </a:ext>
            </a:extLst>
          </p:cNvPr>
          <p:cNvGrpSpPr/>
          <p:nvPr userDrawn="1"/>
        </p:nvGrpSpPr>
        <p:grpSpPr>
          <a:xfrm>
            <a:off x="1835881" y="2990175"/>
            <a:ext cx="952123" cy="1155601"/>
            <a:chOff x="1840905" y="2990174"/>
            <a:chExt cx="952123" cy="1108057"/>
          </a:xfrm>
        </p:grpSpPr>
        <p:sp>
          <p:nvSpPr>
            <p:cNvPr id="107" name="Rectangle 5">
              <a:extLst>
                <a:ext uri="{FF2B5EF4-FFF2-40B4-BE49-F238E27FC236}">
                  <a16:creationId xmlns:a16="http://schemas.microsoft.com/office/drawing/2014/main" id="{76B55D83-CA7C-44DD-B7EB-98DEDF2D7193}"/>
                </a:ext>
              </a:extLst>
            </p:cNvPr>
            <p:cNvSpPr/>
            <p:nvPr userDrawn="1"/>
          </p:nvSpPr>
          <p:spPr>
            <a:xfrm>
              <a:off x="1894953" y="2990174"/>
              <a:ext cx="806886" cy="1108057"/>
            </a:xfrm>
            <a:prstGeom prst="rect">
              <a:avLst/>
            </a:prstGeom>
            <a:solidFill>
              <a:srgbClr val="184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6" name="Title 1">
              <a:extLst>
                <a:ext uri="{FF2B5EF4-FFF2-40B4-BE49-F238E27FC236}">
                  <a16:creationId xmlns:a16="http://schemas.microsoft.com/office/drawing/2014/main" id="{D66F12AC-E3F6-4424-A303-677499903389}"/>
                </a:ext>
              </a:extLst>
            </p:cNvPr>
            <p:cNvSpPr txBox="1">
              <a:spLocks/>
            </p:cNvSpPr>
            <p:nvPr userDrawn="1"/>
          </p:nvSpPr>
          <p:spPr>
            <a:xfrm>
              <a:off x="1840905" y="3012565"/>
              <a:ext cx="912939" cy="270269"/>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2400" kern="1200" baseline="0">
                  <a:solidFill>
                    <a:schemeClr val="dk2"/>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nb-NO" sz="900" b="0" i="0" u="none" strike="noStrike" kern="1200" cap="none" spc="0" normalizeH="0" baseline="0" noProof="0" dirty="0">
                  <a:ln>
                    <a:noFill/>
                  </a:ln>
                  <a:solidFill>
                    <a:srgbClr val="FFFFFF"/>
                  </a:solidFill>
                  <a:effectLst/>
                  <a:uLnTx/>
                  <a:uFillTx/>
                  <a:latin typeface="Arial" panose="020B0604020202020204"/>
                  <a:ea typeface="+mj-ea"/>
                  <a:cs typeface="+mj-cs"/>
                </a:rPr>
                <a:t>2017</a:t>
              </a:r>
            </a:p>
          </p:txBody>
        </p:sp>
        <p:cxnSp>
          <p:nvCxnSpPr>
            <p:cNvPr id="27" name="Straight Connector 26">
              <a:extLst>
                <a:ext uri="{FF2B5EF4-FFF2-40B4-BE49-F238E27FC236}">
                  <a16:creationId xmlns:a16="http://schemas.microsoft.com/office/drawing/2014/main" id="{B5067424-305C-42E1-8C40-E1B5D95C8D04}"/>
                </a:ext>
              </a:extLst>
            </p:cNvPr>
            <p:cNvCxnSpPr/>
            <p:nvPr userDrawn="1"/>
          </p:nvCxnSpPr>
          <p:spPr>
            <a:xfrm>
              <a:off x="1876221" y="3311572"/>
              <a:ext cx="91680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5A9C2D9D-3B01-44E5-A5BE-CE08131D04B6}"/>
                </a:ext>
              </a:extLst>
            </p:cNvPr>
            <p:cNvGrpSpPr/>
            <p:nvPr userDrawn="1"/>
          </p:nvGrpSpPr>
          <p:grpSpPr>
            <a:xfrm>
              <a:off x="1988991" y="3425473"/>
              <a:ext cx="607388" cy="278350"/>
              <a:chOff x="3663993" y="3410780"/>
              <a:chExt cx="826415" cy="308360"/>
            </a:xfrm>
          </p:grpSpPr>
          <p:pic>
            <p:nvPicPr>
              <p:cNvPr id="58" name="Picture 26" descr="LO-forbundene | Landsorganisasjonen i Norge">
                <a:extLst>
                  <a:ext uri="{FF2B5EF4-FFF2-40B4-BE49-F238E27FC236}">
                    <a16:creationId xmlns:a16="http://schemas.microsoft.com/office/drawing/2014/main" id="{A5B515DA-EB04-4553-B94D-B9C357F1DBA0}"/>
                  </a:ext>
                </a:extLst>
              </p:cNvPr>
              <p:cNvPicPr>
                <a:picLocks noChangeAspect="1" noChangeArrowheads="1"/>
              </p:cNvPicPr>
              <p:nvPr/>
            </p:nvPicPr>
            <p:blipFill>
              <a:blip r:embed="rId8"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63993" y="3410780"/>
                <a:ext cx="308360" cy="30836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8" descr="NNN-logo - LO i Trondheim">
                <a:extLst>
                  <a:ext uri="{FF2B5EF4-FFF2-40B4-BE49-F238E27FC236}">
                    <a16:creationId xmlns:a16="http://schemas.microsoft.com/office/drawing/2014/main" id="{7AA4C268-5BF7-4F9C-B424-9FFB5F5DB517}"/>
                  </a:ext>
                </a:extLst>
              </p:cNvPr>
              <p:cNvPicPr>
                <a:picLocks noChangeAspect="1" noChangeArrowheads="1"/>
              </p:cNvPicPr>
              <p:nvPr/>
            </p:nvPicPr>
            <p:blipFill>
              <a:blip r:embed="rId9"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039278" y="3433387"/>
                <a:ext cx="451130" cy="206408"/>
              </a:xfrm>
              <a:prstGeom prst="rect">
                <a:avLst/>
              </a:prstGeom>
              <a:noFill/>
              <a:extLst>
                <a:ext uri="{909E8E84-426E-40DD-AFC4-6F175D3DCCD1}">
                  <a14:hiddenFill xmlns:a14="http://schemas.microsoft.com/office/drawing/2010/main">
                    <a:solidFill>
                      <a:srgbClr val="FFFFFF"/>
                    </a:solidFill>
                  </a14:hiddenFill>
                </a:ext>
              </a:extLst>
            </p:spPr>
          </p:pic>
        </p:grpSp>
        <p:pic>
          <p:nvPicPr>
            <p:cNvPr id="60" name="Picture 30" descr="Säljarnas Riksförbund">
              <a:extLst>
                <a:ext uri="{FF2B5EF4-FFF2-40B4-BE49-F238E27FC236}">
                  <a16:creationId xmlns:a16="http://schemas.microsoft.com/office/drawing/2014/main" id="{BEC8133C-6B58-4CF3-ADAF-D1F64589BC67}"/>
                </a:ext>
              </a:extLst>
            </p:cNvPr>
            <p:cNvPicPr>
              <a:picLocks noChangeAspect="1" noChangeArrowheads="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994916" y="3742584"/>
              <a:ext cx="594023" cy="159002"/>
            </a:xfrm>
            <a:prstGeom prst="rect">
              <a:avLst/>
            </a:prstGeom>
            <a:noFill/>
            <a:extLst>
              <a:ext uri="{909E8E84-426E-40DD-AFC4-6F175D3DCCD1}">
                <a14:hiddenFill xmlns:a14="http://schemas.microsoft.com/office/drawing/2010/main">
                  <a:solidFill>
                    <a:srgbClr val="FFFFFF"/>
                  </a:solidFill>
                </a14:hiddenFill>
              </a:ext>
            </a:extLst>
          </p:spPr>
        </p:pic>
      </p:grpSp>
      <p:sp>
        <p:nvSpPr>
          <p:cNvPr id="71" name="Plassholder for tekst 8">
            <a:extLst>
              <a:ext uri="{FF2B5EF4-FFF2-40B4-BE49-F238E27FC236}">
                <a16:creationId xmlns:a16="http://schemas.microsoft.com/office/drawing/2014/main" id="{F0C84B1D-AC7F-403C-8B84-B134DC61DB7C}"/>
              </a:ext>
            </a:extLst>
          </p:cNvPr>
          <p:cNvSpPr>
            <a:spLocks noGrp="1"/>
          </p:cNvSpPr>
          <p:nvPr>
            <p:ph type="body" sz="quarter" idx="11" hasCustomPrompt="1"/>
          </p:nvPr>
        </p:nvSpPr>
        <p:spPr>
          <a:xfrm>
            <a:off x="720725" y="4810807"/>
            <a:ext cx="6962739" cy="134139"/>
          </a:xfrm>
        </p:spPr>
        <p:txBody>
          <a:bodyPr wrap="square">
            <a:spAutoFit/>
          </a:bodyPr>
          <a:lstStyle>
            <a:lvl1pPr marL="0" indent="0" algn="l">
              <a:buNone/>
              <a:defRPr sz="800" baseline="0"/>
            </a:lvl1pPr>
            <a:lvl2pPr marL="379350" indent="0">
              <a:buNone/>
              <a:defRPr/>
            </a:lvl2pPr>
            <a:lvl3pPr marL="722250" indent="0">
              <a:buNone/>
              <a:defRPr/>
            </a:lvl3pPr>
            <a:lvl4pPr marL="1065150" indent="0">
              <a:buNone/>
              <a:defRPr/>
            </a:lvl4pPr>
            <a:lvl5pPr marL="1408050" indent="0">
              <a:buNone/>
              <a:defRPr/>
            </a:lvl5pPr>
          </a:lstStyle>
          <a:p>
            <a:r>
              <a:rPr lang="nb-NO" sz="800" dirty="0">
                <a:solidFill>
                  <a:schemeClr val="tx1"/>
                </a:solidFill>
              </a:rPr>
              <a:t>*Inkludert Industri Energi som har dekning i Sverige og Danmark. I Norge har LO eksklusivitet. I Sverige inngår også forbund utenfor LO.</a:t>
            </a:r>
          </a:p>
        </p:txBody>
      </p:sp>
      <p:grpSp>
        <p:nvGrpSpPr>
          <p:cNvPr id="101" name="Gruppe 100">
            <a:extLst>
              <a:ext uri="{FF2B5EF4-FFF2-40B4-BE49-F238E27FC236}">
                <a16:creationId xmlns:a16="http://schemas.microsoft.com/office/drawing/2014/main" id="{26F51BB2-8BB6-461D-9BFE-5855F0786E69}"/>
              </a:ext>
            </a:extLst>
          </p:cNvPr>
          <p:cNvGrpSpPr/>
          <p:nvPr userDrawn="1"/>
        </p:nvGrpSpPr>
        <p:grpSpPr>
          <a:xfrm>
            <a:off x="6424506" y="1475034"/>
            <a:ext cx="956542" cy="1155600"/>
            <a:chOff x="6613645" y="1475034"/>
            <a:chExt cx="956542" cy="1155600"/>
          </a:xfrm>
        </p:grpSpPr>
        <p:sp>
          <p:nvSpPr>
            <p:cNvPr id="90" name="Rectangle 5">
              <a:extLst>
                <a:ext uri="{FF2B5EF4-FFF2-40B4-BE49-F238E27FC236}">
                  <a16:creationId xmlns:a16="http://schemas.microsoft.com/office/drawing/2014/main" id="{F4A0F597-B1EA-49EE-B8F7-C963F26D925A}"/>
                </a:ext>
              </a:extLst>
            </p:cNvPr>
            <p:cNvSpPr/>
            <p:nvPr userDrawn="1"/>
          </p:nvSpPr>
          <p:spPr>
            <a:xfrm>
              <a:off x="6668850" y="1475034"/>
              <a:ext cx="806886" cy="1155600"/>
            </a:xfrm>
            <a:prstGeom prst="rect">
              <a:avLst/>
            </a:prstGeom>
            <a:solidFill>
              <a:srgbClr val="184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66" name="Picture 4" descr="Forbundet for Ledelse og Teknikk (FLT) - Labor Union - Oslo ...">
              <a:extLst>
                <a:ext uri="{FF2B5EF4-FFF2-40B4-BE49-F238E27FC236}">
                  <a16:creationId xmlns:a16="http://schemas.microsoft.com/office/drawing/2014/main" id="{D4998143-231C-4271-A463-125D5BD7A13F}"/>
                </a:ext>
              </a:extLst>
            </p:cNvPr>
            <p:cNvPicPr>
              <a:picLocks noChangeAspect="1" noChangeArrowheads="1"/>
            </p:cNvPicPr>
            <p:nvPr userDrawn="1"/>
          </p:nvPicPr>
          <p:blipFill>
            <a:blip r:embed="rId11"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13282" y="2000858"/>
              <a:ext cx="340444" cy="340444"/>
            </a:xfrm>
            <a:prstGeom prst="rect">
              <a:avLst/>
            </a:prstGeom>
            <a:noFill/>
            <a:extLst>
              <a:ext uri="{909E8E84-426E-40DD-AFC4-6F175D3DCCD1}">
                <a14:hiddenFill xmlns:a14="http://schemas.microsoft.com/office/drawing/2010/main">
                  <a:solidFill>
                    <a:srgbClr val="FFFFFF"/>
                  </a:solidFill>
                </a14:hiddenFill>
              </a:ext>
            </a:extLst>
          </p:spPr>
        </p:pic>
        <p:cxnSp>
          <p:nvCxnSpPr>
            <p:cNvPr id="91" name="Straight Connector 7">
              <a:extLst>
                <a:ext uri="{FF2B5EF4-FFF2-40B4-BE49-F238E27FC236}">
                  <a16:creationId xmlns:a16="http://schemas.microsoft.com/office/drawing/2014/main" id="{ED3AF8E8-691B-4D74-8A74-56079670F82F}"/>
                </a:ext>
              </a:extLst>
            </p:cNvPr>
            <p:cNvCxnSpPr/>
            <p:nvPr userDrawn="1"/>
          </p:nvCxnSpPr>
          <p:spPr>
            <a:xfrm>
              <a:off x="6653380" y="1799914"/>
              <a:ext cx="91680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2" name="Title 1">
              <a:extLst>
                <a:ext uri="{FF2B5EF4-FFF2-40B4-BE49-F238E27FC236}">
                  <a16:creationId xmlns:a16="http://schemas.microsoft.com/office/drawing/2014/main" id="{787BEBAC-D016-44E6-88AD-E87CA4A89BB5}"/>
                </a:ext>
              </a:extLst>
            </p:cNvPr>
            <p:cNvSpPr txBox="1">
              <a:spLocks/>
            </p:cNvSpPr>
            <p:nvPr userDrawn="1"/>
          </p:nvSpPr>
          <p:spPr>
            <a:xfrm>
              <a:off x="6613645" y="1502757"/>
              <a:ext cx="916807" cy="258975"/>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2400" kern="1200" baseline="0">
                  <a:solidFill>
                    <a:schemeClr val="dk2"/>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nb-NO" sz="900" b="0" i="0" u="none" strike="noStrike" kern="1200" cap="none" spc="0" normalizeH="0" baseline="0" noProof="0" dirty="0">
                  <a:ln>
                    <a:noFill/>
                  </a:ln>
                  <a:solidFill>
                    <a:srgbClr val="FFFFFF"/>
                  </a:solidFill>
                  <a:effectLst/>
                  <a:uLnTx/>
                  <a:uFillTx/>
                  <a:latin typeface="Arial" panose="020B0604020202020204"/>
                  <a:ea typeface="+mj-ea"/>
                  <a:cs typeface="+mj-cs"/>
                </a:rPr>
                <a:t>2014</a:t>
              </a:r>
            </a:p>
          </p:txBody>
        </p:sp>
      </p:grpSp>
      <p:grpSp>
        <p:nvGrpSpPr>
          <p:cNvPr id="106" name="Gruppe 105">
            <a:extLst>
              <a:ext uri="{FF2B5EF4-FFF2-40B4-BE49-F238E27FC236}">
                <a16:creationId xmlns:a16="http://schemas.microsoft.com/office/drawing/2014/main" id="{33D80694-BBD6-4AA7-9BF6-93D4EAA0D1E4}"/>
              </a:ext>
            </a:extLst>
          </p:cNvPr>
          <p:cNvGrpSpPr/>
          <p:nvPr userDrawn="1"/>
        </p:nvGrpSpPr>
        <p:grpSpPr>
          <a:xfrm>
            <a:off x="4111069" y="1455777"/>
            <a:ext cx="941357" cy="1155600"/>
            <a:chOff x="4218669" y="1455777"/>
            <a:chExt cx="941357" cy="1155600"/>
          </a:xfrm>
        </p:grpSpPr>
        <p:sp>
          <p:nvSpPr>
            <p:cNvPr id="82" name="Rectangle 5">
              <a:extLst>
                <a:ext uri="{FF2B5EF4-FFF2-40B4-BE49-F238E27FC236}">
                  <a16:creationId xmlns:a16="http://schemas.microsoft.com/office/drawing/2014/main" id="{C840EE18-CD05-4C99-8DDA-FE1B1634FA50}"/>
                </a:ext>
              </a:extLst>
            </p:cNvPr>
            <p:cNvSpPr/>
            <p:nvPr userDrawn="1"/>
          </p:nvSpPr>
          <p:spPr>
            <a:xfrm>
              <a:off x="4293902" y="1455777"/>
              <a:ext cx="806886" cy="1155600"/>
            </a:xfrm>
            <a:prstGeom prst="rect">
              <a:avLst/>
            </a:prstGeom>
            <a:solidFill>
              <a:srgbClr val="184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6" name="Picture 2" descr="Folkehjelp - Postkom-logo-hoyoppløselig">
              <a:extLst>
                <a:ext uri="{FF2B5EF4-FFF2-40B4-BE49-F238E27FC236}">
                  <a16:creationId xmlns:a16="http://schemas.microsoft.com/office/drawing/2014/main" id="{93545B4E-2BA0-4267-B1FC-AD646A44B516}"/>
                </a:ext>
              </a:extLst>
            </p:cNvPr>
            <p:cNvPicPr>
              <a:picLocks noChangeAspect="1" noChangeArrowheads="1"/>
            </p:cNvPicPr>
            <p:nvPr userDrawn="1"/>
          </p:nvPicPr>
          <p:blipFill>
            <a:blip r:embed="rId1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358529" y="1869110"/>
              <a:ext cx="684482" cy="26084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Elektrikerna – Facket med kraft - Svenska Elektrikerförbundet">
              <a:extLst>
                <a:ext uri="{FF2B5EF4-FFF2-40B4-BE49-F238E27FC236}">
                  <a16:creationId xmlns:a16="http://schemas.microsoft.com/office/drawing/2014/main" id="{38E27FBB-FA32-4F3D-91AA-F8C65CB4D130}"/>
                </a:ext>
              </a:extLst>
            </p:cNvPr>
            <p:cNvPicPr>
              <a:picLocks noChangeAspect="1" noChangeArrowheads="1"/>
            </p:cNvPicPr>
            <p:nvPr userDrawn="1"/>
          </p:nvPicPr>
          <p:blipFill>
            <a:blip r:embed="rId13"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398067" y="2292785"/>
              <a:ext cx="563566" cy="114163"/>
            </a:xfrm>
            <a:prstGeom prst="rect">
              <a:avLst/>
            </a:prstGeom>
            <a:noFill/>
            <a:extLst>
              <a:ext uri="{909E8E84-426E-40DD-AFC4-6F175D3DCCD1}">
                <a14:hiddenFill xmlns:a14="http://schemas.microsoft.com/office/drawing/2010/main">
                  <a:solidFill>
                    <a:srgbClr val="FFFFFF"/>
                  </a:solidFill>
                </a14:hiddenFill>
              </a:ext>
            </a:extLst>
          </p:spPr>
        </p:pic>
        <p:sp>
          <p:nvSpPr>
            <p:cNvPr id="83" name="Title 1">
              <a:extLst>
                <a:ext uri="{FF2B5EF4-FFF2-40B4-BE49-F238E27FC236}">
                  <a16:creationId xmlns:a16="http://schemas.microsoft.com/office/drawing/2014/main" id="{AE6D07D7-55D8-43E1-895A-765DF0DE2756}"/>
                </a:ext>
              </a:extLst>
            </p:cNvPr>
            <p:cNvSpPr txBox="1">
              <a:spLocks/>
            </p:cNvSpPr>
            <p:nvPr userDrawn="1"/>
          </p:nvSpPr>
          <p:spPr>
            <a:xfrm>
              <a:off x="4243219" y="1496800"/>
              <a:ext cx="916807" cy="258975"/>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2400" kern="1200" baseline="0">
                  <a:solidFill>
                    <a:schemeClr val="dk2"/>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nb-NO" sz="900" b="0" i="0" u="none" strike="noStrike" kern="1200" cap="none" spc="0" normalizeH="0" baseline="0" noProof="0" dirty="0">
                  <a:ln>
                    <a:noFill/>
                  </a:ln>
                  <a:solidFill>
                    <a:srgbClr val="FFFFFF"/>
                  </a:solidFill>
                  <a:effectLst/>
                  <a:uLnTx/>
                  <a:uFillTx/>
                  <a:latin typeface="Arial" panose="020B0604020202020204"/>
                  <a:ea typeface="+mj-ea"/>
                  <a:cs typeface="+mj-cs"/>
                </a:rPr>
                <a:t>2012</a:t>
              </a:r>
            </a:p>
          </p:txBody>
        </p:sp>
        <p:cxnSp>
          <p:nvCxnSpPr>
            <p:cNvPr id="94" name="Straight Connector 7">
              <a:extLst>
                <a:ext uri="{FF2B5EF4-FFF2-40B4-BE49-F238E27FC236}">
                  <a16:creationId xmlns:a16="http://schemas.microsoft.com/office/drawing/2014/main" id="{12C3085F-27EA-4AB5-9C2F-5747B2C4D237}"/>
                </a:ext>
              </a:extLst>
            </p:cNvPr>
            <p:cNvCxnSpPr>
              <a:cxnSpLocks/>
            </p:cNvCxnSpPr>
            <p:nvPr userDrawn="1"/>
          </p:nvCxnSpPr>
          <p:spPr>
            <a:xfrm>
              <a:off x="4218669" y="1807931"/>
              <a:ext cx="922363"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4" name="Gruppe 103">
            <a:extLst>
              <a:ext uri="{FF2B5EF4-FFF2-40B4-BE49-F238E27FC236}">
                <a16:creationId xmlns:a16="http://schemas.microsoft.com/office/drawing/2014/main" id="{FD533D28-9485-4846-BD60-0B2810944728}"/>
              </a:ext>
            </a:extLst>
          </p:cNvPr>
          <p:cNvGrpSpPr/>
          <p:nvPr userDrawn="1"/>
        </p:nvGrpSpPr>
        <p:grpSpPr>
          <a:xfrm>
            <a:off x="5275016" y="1465920"/>
            <a:ext cx="921038" cy="1155600"/>
            <a:chOff x="5398477" y="1465920"/>
            <a:chExt cx="921038" cy="1155600"/>
          </a:xfrm>
        </p:grpSpPr>
        <p:sp>
          <p:nvSpPr>
            <p:cNvPr id="85" name="Rectangle 5">
              <a:extLst>
                <a:ext uri="{FF2B5EF4-FFF2-40B4-BE49-F238E27FC236}">
                  <a16:creationId xmlns:a16="http://schemas.microsoft.com/office/drawing/2014/main" id="{BB05D889-69EC-488E-B119-933E78A8A9D5}"/>
                </a:ext>
              </a:extLst>
            </p:cNvPr>
            <p:cNvSpPr/>
            <p:nvPr userDrawn="1"/>
          </p:nvSpPr>
          <p:spPr>
            <a:xfrm>
              <a:off x="5478813" y="1465920"/>
              <a:ext cx="806886" cy="1155600"/>
            </a:xfrm>
            <a:prstGeom prst="rect">
              <a:avLst/>
            </a:prstGeom>
            <a:solidFill>
              <a:srgbClr val="184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48" name="Group 47">
              <a:extLst>
                <a:ext uri="{FF2B5EF4-FFF2-40B4-BE49-F238E27FC236}">
                  <a16:creationId xmlns:a16="http://schemas.microsoft.com/office/drawing/2014/main" id="{34B026EB-B02F-4EA6-BE3F-4E15AD6D7062}"/>
                </a:ext>
              </a:extLst>
            </p:cNvPr>
            <p:cNvGrpSpPr/>
            <p:nvPr userDrawn="1"/>
          </p:nvGrpSpPr>
          <p:grpSpPr>
            <a:xfrm>
              <a:off x="5594966" y="1853632"/>
              <a:ext cx="552820" cy="314766"/>
              <a:chOff x="6219417" y="1829645"/>
              <a:chExt cx="752170" cy="363909"/>
            </a:xfrm>
          </p:grpSpPr>
          <p:pic>
            <p:nvPicPr>
              <p:cNvPr id="49" name="Picture 6" descr="LO-forbundene | Landsorganisasjonen i Norge">
                <a:extLst>
                  <a:ext uri="{FF2B5EF4-FFF2-40B4-BE49-F238E27FC236}">
                    <a16:creationId xmlns:a16="http://schemas.microsoft.com/office/drawing/2014/main" id="{FE318031-C6C8-4E65-B073-3C70E0F190A4}"/>
                  </a:ext>
                </a:extLst>
              </p:cNvPr>
              <p:cNvPicPr>
                <a:picLocks noChangeAspect="1" noChangeArrowheads="1"/>
              </p:cNvPicPr>
              <p:nvPr/>
            </p:nvPicPr>
            <p:blipFill>
              <a:blip r:embed="rId1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219417" y="1829645"/>
                <a:ext cx="351065" cy="36390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LO-forbundene | Landsorganisasjonen i Norge">
                <a:extLst>
                  <a:ext uri="{FF2B5EF4-FFF2-40B4-BE49-F238E27FC236}">
                    <a16:creationId xmlns:a16="http://schemas.microsoft.com/office/drawing/2014/main" id="{FC2AA3CC-77CD-48DC-A6DE-D167A072688E}"/>
                  </a:ext>
                </a:extLst>
              </p:cNvPr>
              <p:cNvPicPr>
                <a:picLocks noChangeAspect="1" noChangeArrowheads="1"/>
              </p:cNvPicPr>
              <p:nvPr/>
            </p:nvPicPr>
            <p:blipFill>
              <a:blip r:embed="rId1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722843" y="1901836"/>
                <a:ext cx="248744" cy="257844"/>
              </a:xfrm>
              <a:prstGeom prst="rect">
                <a:avLst/>
              </a:prstGeom>
              <a:noFill/>
              <a:extLst>
                <a:ext uri="{909E8E84-426E-40DD-AFC4-6F175D3DCCD1}">
                  <a14:hiddenFill xmlns:a14="http://schemas.microsoft.com/office/drawing/2010/main">
                    <a:solidFill>
                      <a:srgbClr val="FFFFFF"/>
                    </a:solidFill>
                  </a14:hiddenFill>
                </a:ext>
              </a:extLst>
            </p:spPr>
          </p:pic>
        </p:grpSp>
        <p:pic>
          <p:nvPicPr>
            <p:cNvPr id="51" name="Picture 12" descr="SL | Skolenes landsforbund">
              <a:extLst>
                <a:ext uri="{FF2B5EF4-FFF2-40B4-BE49-F238E27FC236}">
                  <a16:creationId xmlns:a16="http://schemas.microsoft.com/office/drawing/2014/main" id="{DCE0E922-ED61-4D14-B5C5-36D595090606}"/>
                </a:ext>
              </a:extLst>
            </p:cNvPr>
            <p:cNvPicPr>
              <a:picLocks noChangeAspect="1" noChangeArrowheads="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569899" y="2289458"/>
              <a:ext cx="619885" cy="104391"/>
            </a:xfrm>
            <a:prstGeom prst="rect">
              <a:avLst/>
            </a:prstGeom>
            <a:noFill/>
            <a:extLst>
              <a:ext uri="{909E8E84-426E-40DD-AFC4-6F175D3DCCD1}">
                <a14:hiddenFill xmlns:a14="http://schemas.microsoft.com/office/drawing/2010/main">
                  <a:solidFill>
                    <a:srgbClr val="FFFFFF"/>
                  </a:solidFill>
                </a14:hiddenFill>
              </a:ext>
            </a:extLst>
          </p:spPr>
        </p:pic>
        <p:sp>
          <p:nvSpPr>
            <p:cNvPr id="89" name="Title 1">
              <a:extLst>
                <a:ext uri="{FF2B5EF4-FFF2-40B4-BE49-F238E27FC236}">
                  <a16:creationId xmlns:a16="http://schemas.microsoft.com/office/drawing/2014/main" id="{ABC7AAA0-D13D-4B33-91FF-257B9F1DA951}"/>
                </a:ext>
              </a:extLst>
            </p:cNvPr>
            <p:cNvSpPr txBox="1">
              <a:spLocks/>
            </p:cNvSpPr>
            <p:nvPr userDrawn="1"/>
          </p:nvSpPr>
          <p:spPr>
            <a:xfrm>
              <a:off x="5398477" y="1511010"/>
              <a:ext cx="917191" cy="258975"/>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2400" kern="1200" baseline="0">
                  <a:solidFill>
                    <a:schemeClr val="dk2"/>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nb-NO" sz="900" b="0" i="0" u="none" strike="noStrike" kern="1200" cap="none" spc="0" normalizeH="0" baseline="0" noProof="0" dirty="0">
                  <a:ln>
                    <a:noFill/>
                  </a:ln>
                  <a:solidFill>
                    <a:srgbClr val="FFFFFF"/>
                  </a:solidFill>
                  <a:effectLst/>
                  <a:uLnTx/>
                  <a:uFillTx/>
                  <a:latin typeface="Arial" panose="020B0604020202020204"/>
                  <a:ea typeface="+mj-ea"/>
                  <a:cs typeface="+mj-cs"/>
                </a:rPr>
                <a:t>2013</a:t>
              </a:r>
            </a:p>
          </p:txBody>
        </p:sp>
        <p:cxnSp>
          <p:nvCxnSpPr>
            <p:cNvPr id="96" name="Straight Connector 7">
              <a:extLst>
                <a:ext uri="{FF2B5EF4-FFF2-40B4-BE49-F238E27FC236}">
                  <a16:creationId xmlns:a16="http://schemas.microsoft.com/office/drawing/2014/main" id="{FD3561E6-F794-4865-86B9-C5928286452E}"/>
                </a:ext>
              </a:extLst>
            </p:cNvPr>
            <p:cNvCxnSpPr>
              <a:cxnSpLocks/>
            </p:cNvCxnSpPr>
            <p:nvPr userDrawn="1"/>
          </p:nvCxnSpPr>
          <p:spPr>
            <a:xfrm flipV="1">
              <a:off x="5471347" y="1805100"/>
              <a:ext cx="848168"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8" name="Gruppe 107">
            <a:extLst>
              <a:ext uri="{FF2B5EF4-FFF2-40B4-BE49-F238E27FC236}">
                <a16:creationId xmlns:a16="http://schemas.microsoft.com/office/drawing/2014/main" id="{5A6FDB1F-0C58-4275-8F1F-7977138562CD}"/>
              </a:ext>
            </a:extLst>
          </p:cNvPr>
          <p:cNvGrpSpPr/>
          <p:nvPr userDrawn="1"/>
        </p:nvGrpSpPr>
        <p:grpSpPr>
          <a:xfrm>
            <a:off x="2971672" y="1465920"/>
            <a:ext cx="916807" cy="1155600"/>
            <a:chOff x="3059145" y="1465920"/>
            <a:chExt cx="916807" cy="1155600"/>
          </a:xfrm>
        </p:grpSpPr>
        <p:sp>
          <p:nvSpPr>
            <p:cNvPr id="78" name="Rectangle 5">
              <a:extLst>
                <a:ext uri="{FF2B5EF4-FFF2-40B4-BE49-F238E27FC236}">
                  <a16:creationId xmlns:a16="http://schemas.microsoft.com/office/drawing/2014/main" id="{7A3EE775-71E1-4C0B-94D6-821925AD634E}"/>
                </a:ext>
              </a:extLst>
            </p:cNvPr>
            <p:cNvSpPr/>
            <p:nvPr userDrawn="1"/>
          </p:nvSpPr>
          <p:spPr>
            <a:xfrm>
              <a:off x="3103865" y="1465920"/>
              <a:ext cx="806886" cy="1155600"/>
            </a:xfrm>
            <a:prstGeom prst="rect">
              <a:avLst/>
            </a:prstGeom>
            <a:solidFill>
              <a:srgbClr val="184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4" name="Picture 43">
              <a:extLst>
                <a:ext uri="{FF2B5EF4-FFF2-40B4-BE49-F238E27FC236}">
                  <a16:creationId xmlns:a16="http://schemas.microsoft.com/office/drawing/2014/main" id="{FE4A34CD-2052-4ADC-ABC9-5A73D8224E95}"/>
                </a:ext>
              </a:extLst>
            </p:cNvPr>
            <p:cNvPicPr>
              <a:picLocks noChangeAspect="1"/>
            </p:cNvPicPr>
            <p:nvPr userDrawn="1"/>
          </p:nvPicPr>
          <p:blipFill>
            <a:blip r:embed="rId17"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197076" y="1842882"/>
              <a:ext cx="674914" cy="315185"/>
            </a:xfrm>
            <a:prstGeom prst="rect">
              <a:avLst/>
            </a:prstGeom>
          </p:spPr>
        </p:pic>
        <p:pic>
          <p:nvPicPr>
            <p:cNvPr id="45" name="Picture 44">
              <a:extLst>
                <a:ext uri="{FF2B5EF4-FFF2-40B4-BE49-F238E27FC236}">
                  <a16:creationId xmlns:a16="http://schemas.microsoft.com/office/drawing/2014/main" id="{45C5AC68-8F68-460D-9C9E-AA90D64D86D5}"/>
                </a:ext>
              </a:extLst>
            </p:cNvPr>
            <p:cNvPicPr>
              <a:picLocks noChangeAspect="1"/>
            </p:cNvPicPr>
            <p:nvPr userDrawn="1"/>
          </p:nvPicPr>
          <p:blipFill>
            <a:blip r:embed="rId18"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376416" y="2161048"/>
              <a:ext cx="255779" cy="250878"/>
            </a:xfrm>
            <a:prstGeom prst="rect">
              <a:avLst/>
            </a:prstGeom>
          </p:spPr>
        </p:pic>
        <p:sp>
          <p:nvSpPr>
            <p:cNvPr id="81" name="Title 1">
              <a:extLst>
                <a:ext uri="{FF2B5EF4-FFF2-40B4-BE49-F238E27FC236}">
                  <a16:creationId xmlns:a16="http://schemas.microsoft.com/office/drawing/2014/main" id="{E83DB6F0-E30B-4172-A614-17063C691AB0}"/>
                </a:ext>
              </a:extLst>
            </p:cNvPr>
            <p:cNvSpPr txBox="1">
              <a:spLocks/>
            </p:cNvSpPr>
            <p:nvPr userDrawn="1"/>
          </p:nvSpPr>
          <p:spPr>
            <a:xfrm>
              <a:off x="3059145" y="1498099"/>
              <a:ext cx="916807" cy="258975"/>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2400" kern="1200" baseline="0">
                  <a:solidFill>
                    <a:schemeClr val="dk2"/>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nb-NO" sz="900" b="0" i="0" u="none" strike="noStrike" kern="1200" cap="none" spc="0" normalizeH="0" baseline="0" noProof="0" dirty="0">
                  <a:ln>
                    <a:noFill/>
                  </a:ln>
                  <a:solidFill>
                    <a:srgbClr val="FFFFFF"/>
                  </a:solidFill>
                  <a:effectLst/>
                  <a:uLnTx/>
                  <a:uFillTx/>
                  <a:latin typeface="Arial" panose="020B0604020202020204"/>
                  <a:ea typeface="+mj-ea"/>
                  <a:cs typeface="+mj-cs"/>
                </a:rPr>
                <a:t>2011</a:t>
              </a:r>
            </a:p>
          </p:txBody>
        </p:sp>
        <p:cxnSp>
          <p:nvCxnSpPr>
            <p:cNvPr id="97" name="Straight Connector 7">
              <a:extLst>
                <a:ext uri="{FF2B5EF4-FFF2-40B4-BE49-F238E27FC236}">
                  <a16:creationId xmlns:a16="http://schemas.microsoft.com/office/drawing/2014/main" id="{7BF005AE-F054-4DBD-8E9A-1C02799E9459}"/>
                </a:ext>
              </a:extLst>
            </p:cNvPr>
            <p:cNvCxnSpPr>
              <a:cxnSpLocks/>
            </p:cNvCxnSpPr>
            <p:nvPr userDrawn="1"/>
          </p:nvCxnSpPr>
          <p:spPr>
            <a:xfrm flipV="1">
              <a:off x="3078857" y="1805974"/>
              <a:ext cx="893018"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99" name="Gruppe 98">
            <a:extLst>
              <a:ext uri="{FF2B5EF4-FFF2-40B4-BE49-F238E27FC236}">
                <a16:creationId xmlns:a16="http://schemas.microsoft.com/office/drawing/2014/main" id="{EC550572-EF11-4907-849B-2ED42F40BFB8}"/>
              </a:ext>
            </a:extLst>
          </p:cNvPr>
          <p:cNvGrpSpPr/>
          <p:nvPr userDrawn="1"/>
        </p:nvGrpSpPr>
        <p:grpSpPr>
          <a:xfrm>
            <a:off x="7527432" y="1474488"/>
            <a:ext cx="938580" cy="1155600"/>
            <a:chOff x="7785351" y="1474488"/>
            <a:chExt cx="938580" cy="1155600"/>
          </a:xfrm>
        </p:grpSpPr>
        <p:sp>
          <p:nvSpPr>
            <p:cNvPr id="93" name="Rectangle 5">
              <a:extLst>
                <a:ext uri="{FF2B5EF4-FFF2-40B4-BE49-F238E27FC236}">
                  <a16:creationId xmlns:a16="http://schemas.microsoft.com/office/drawing/2014/main" id="{800AD331-86C6-45B0-83F3-BFA9C7BFBF0C}"/>
                </a:ext>
              </a:extLst>
            </p:cNvPr>
            <p:cNvSpPr/>
            <p:nvPr userDrawn="1"/>
          </p:nvSpPr>
          <p:spPr>
            <a:xfrm>
              <a:off x="7850607" y="1474488"/>
              <a:ext cx="806886" cy="1155600"/>
            </a:xfrm>
            <a:prstGeom prst="rect">
              <a:avLst/>
            </a:prstGeom>
            <a:solidFill>
              <a:srgbClr val="184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52" name="Group 51">
              <a:extLst>
                <a:ext uri="{FF2B5EF4-FFF2-40B4-BE49-F238E27FC236}">
                  <a16:creationId xmlns:a16="http://schemas.microsoft.com/office/drawing/2014/main" id="{A34A14B0-B0DE-4A2D-B08C-1D31837FD8F3}"/>
                </a:ext>
              </a:extLst>
            </p:cNvPr>
            <p:cNvGrpSpPr/>
            <p:nvPr userDrawn="1"/>
          </p:nvGrpSpPr>
          <p:grpSpPr>
            <a:xfrm>
              <a:off x="7946070" y="1890997"/>
              <a:ext cx="584123" cy="300264"/>
              <a:chOff x="895145" y="3378933"/>
              <a:chExt cx="794760" cy="347142"/>
            </a:xfrm>
          </p:grpSpPr>
          <p:pic>
            <p:nvPicPr>
              <p:cNvPr id="53" name="Picture 16" descr="Norges offisers- og spesialistforbund (NOF) | LinkedIn">
                <a:extLst>
                  <a:ext uri="{FF2B5EF4-FFF2-40B4-BE49-F238E27FC236}">
                    <a16:creationId xmlns:a16="http://schemas.microsoft.com/office/drawing/2014/main" id="{B5B9040B-7E3C-48F5-9BB2-8815D1903D52}"/>
                  </a:ext>
                </a:extLst>
              </p:cNvPr>
              <p:cNvPicPr>
                <a:picLocks noChangeAspect="1" noChangeArrowheads="1"/>
              </p:cNvPicPr>
              <p:nvPr/>
            </p:nvPicPr>
            <p:blipFill>
              <a:blip r:embed="rId19" cstate="print">
                <a:clrChange>
                  <a:clrFrom>
                    <a:srgbClr val="FFFEFD"/>
                  </a:clrFrom>
                  <a:clrTo>
                    <a:srgbClr val="FFFEFD">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5145" y="3378933"/>
                <a:ext cx="436136" cy="34714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8" descr="NFF-logo - bare ikon - 2017 | Norsk Fengsels- og Friomsorgsforbund">
                <a:extLst>
                  <a:ext uri="{FF2B5EF4-FFF2-40B4-BE49-F238E27FC236}">
                    <a16:creationId xmlns:a16="http://schemas.microsoft.com/office/drawing/2014/main" id="{57626256-ABD6-41D1-85DC-5AF87DEE94F4}"/>
                  </a:ext>
                </a:extLst>
              </p:cNvPr>
              <p:cNvPicPr>
                <a:picLocks noChangeAspect="1" noChangeArrowheads="1"/>
              </p:cNvPicPr>
              <p:nvPr/>
            </p:nvPicPr>
            <p:blipFill>
              <a:blip r:embed="rId20"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390444" y="3439893"/>
                <a:ext cx="299461" cy="247806"/>
              </a:xfrm>
              <a:prstGeom prst="rect">
                <a:avLst/>
              </a:prstGeom>
              <a:noFill/>
              <a:extLst>
                <a:ext uri="{909E8E84-426E-40DD-AFC4-6F175D3DCCD1}">
                  <a14:hiddenFill xmlns:a14="http://schemas.microsoft.com/office/drawing/2010/main">
                    <a:solidFill>
                      <a:srgbClr val="FFFFFF"/>
                    </a:solidFill>
                  </a14:hiddenFill>
                </a:ext>
              </a:extLst>
            </p:spPr>
          </p:pic>
        </p:grpSp>
        <p:pic>
          <p:nvPicPr>
            <p:cNvPr id="55" name="Picture 22" descr="Seko, Service- och kommunikationsfacket - Sekos förbund">
              <a:extLst>
                <a:ext uri="{FF2B5EF4-FFF2-40B4-BE49-F238E27FC236}">
                  <a16:creationId xmlns:a16="http://schemas.microsoft.com/office/drawing/2014/main" id="{DD0E9EB4-6698-4460-8F0B-5E94F7A553FA}"/>
                </a:ext>
              </a:extLst>
            </p:cNvPr>
            <p:cNvPicPr>
              <a:picLocks noChangeAspect="1" noChangeArrowheads="1"/>
            </p:cNvPicPr>
            <p:nvPr userDrawn="1"/>
          </p:nvPicPr>
          <p:blipFill>
            <a:blip r:embed="rId21"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99774" y="2102640"/>
              <a:ext cx="524917" cy="524917"/>
            </a:xfrm>
            <a:prstGeom prst="rect">
              <a:avLst/>
            </a:prstGeom>
            <a:noFill/>
            <a:extLst>
              <a:ext uri="{909E8E84-426E-40DD-AFC4-6F175D3DCCD1}">
                <a14:hiddenFill xmlns:a14="http://schemas.microsoft.com/office/drawing/2010/main">
                  <a:solidFill>
                    <a:srgbClr val="FFFFFF"/>
                  </a:solidFill>
                </a14:hiddenFill>
              </a:ext>
            </a:extLst>
          </p:spPr>
        </p:pic>
        <p:cxnSp>
          <p:nvCxnSpPr>
            <p:cNvPr id="100" name="Straight Connector 7">
              <a:extLst>
                <a:ext uri="{FF2B5EF4-FFF2-40B4-BE49-F238E27FC236}">
                  <a16:creationId xmlns:a16="http://schemas.microsoft.com/office/drawing/2014/main" id="{8F1EA503-2EAE-4F9E-9099-835BA1DCC06E}"/>
                </a:ext>
              </a:extLst>
            </p:cNvPr>
            <p:cNvCxnSpPr/>
            <p:nvPr userDrawn="1"/>
          </p:nvCxnSpPr>
          <p:spPr>
            <a:xfrm>
              <a:off x="7807124" y="1793441"/>
              <a:ext cx="91680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2" name="Title 1">
              <a:extLst>
                <a:ext uri="{FF2B5EF4-FFF2-40B4-BE49-F238E27FC236}">
                  <a16:creationId xmlns:a16="http://schemas.microsoft.com/office/drawing/2014/main" id="{DEF3E7B7-2146-42B5-B491-5FE56EE4932B}"/>
                </a:ext>
              </a:extLst>
            </p:cNvPr>
            <p:cNvSpPr txBox="1">
              <a:spLocks/>
            </p:cNvSpPr>
            <p:nvPr userDrawn="1"/>
          </p:nvSpPr>
          <p:spPr>
            <a:xfrm>
              <a:off x="7785351" y="1502852"/>
              <a:ext cx="916807" cy="258975"/>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2400" kern="1200" baseline="0">
                  <a:solidFill>
                    <a:schemeClr val="dk2"/>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nb-NO" sz="900" b="0" i="0" u="none" strike="noStrike" kern="1200" cap="none" spc="0" normalizeH="0" baseline="0" noProof="0" dirty="0">
                  <a:ln>
                    <a:noFill/>
                  </a:ln>
                  <a:solidFill>
                    <a:srgbClr val="FFFFFF"/>
                  </a:solidFill>
                  <a:effectLst/>
                  <a:uLnTx/>
                  <a:uFillTx/>
                  <a:latin typeface="Arial" panose="020B0604020202020204"/>
                  <a:ea typeface="+mj-ea"/>
                  <a:cs typeface="+mj-cs"/>
                </a:rPr>
                <a:t>2015</a:t>
              </a:r>
            </a:p>
          </p:txBody>
        </p:sp>
      </p:grpSp>
      <p:sp>
        <p:nvSpPr>
          <p:cNvPr id="103" name="Rectangle 5">
            <a:extLst>
              <a:ext uri="{FF2B5EF4-FFF2-40B4-BE49-F238E27FC236}">
                <a16:creationId xmlns:a16="http://schemas.microsoft.com/office/drawing/2014/main" id="{40A784FC-AC19-4DBD-905C-7408A606BD61}"/>
              </a:ext>
            </a:extLst>
          </p:cNvPr>
          <p:cNvSpPr/>
          <p:nvPr userDrawn="1"/>
        </p:nvSpPr>
        <p:spPr>
          <a:xfrm>
            <a:off x="731295" y="2980750"/>
            <a:ext cx="806886" cy="1155600"/>
          </a:xfrm>
          <a:prstGeom prst="rect">
            <a:avLst/>
          </a:prstGeom>
          <a:solidFill>
            <a:srgbClr val="184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3" name="Title 1">
            <a:extLst>
              <a:ext uri="{FF2B5EF4-FFF2-40B4-BE49-F238E27FC236}">
                <a16:creationId xmlns:a16="http://schemas.microsoft.com/office/drawing/2014/main" id="{4F03D343-AD46-4EF5-8E4D-C7BC82A73B78}"/>
              </a:ext>
            </a:extLst>
          </p:cNvPr>
          <p:cNvSpPr txBox="1">
            <a:spLocks/>
          </p:cNvSpPr>
          <p:nvPr userDrawn="1"/>
        </p:nvSpPr>
        <p:spPr>
          <a:xfrm>
            <a:off x="679962" y="3009941"/>
            <a:ext cx="916807" cy="270269"/>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2400" kern="1200" baseline="0">
                <a:solidFill>
                  <a:schemeClr val="dk2"/>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nb-NO" sz="900" b="0" i="0" u="none" strike="noStrike" kern="1200" cap="none" spc="0" normalizeH="0" baseline="0" noProof="0" dirty="0">
                <a:ln>
                  <a:noFill/>
                </a:ln>
                <a:solidFill>
                  <a:srgbClr val="FFFFFF"/>
                </a:solidFill>
                <a:effectLst/>
                <a:uLnTx/>
                <a:uFillTx/>
                <a:latin typeface="Arial" panose="020B0604020202020204"/>
                <a:ea typeface="+mj-ea"/>
                <a:cs typeface="+mj-cs"/>
              </a:rPr>
              <a:t>2016</a:t>
            </a:r>
          </a:p>
        </p:txBody>
      </p:sp>
      <p:cxnSp>
        <p:nvCxnSpPr>
          <p:cNvPr id="105" name="Straight Connector 7">
            <a:extLst>
              <a:ext uri="{FF2B5EF4-FFF2-40B4-BE49-F238E27FC236}">
                <a16:creationId xmlns:a16="http://schemas.microsoft.com/office/drawing/2014/main" id="{E33E7127-45F2-479B-B03F-051B6A719EFB}"/>
              </a:ext>
            </a:extLst>
          </p:cNvPr>
          <p:cNvCxnSpPr>
            <a:cxnSpLocks/>
          </p:cNvCxnSpPr>
          <p:nvPr userDrawn="1"/>
        </p:nvCxnSpPr>
        <p:spPr>
          <a:xfrm flipV="1">
            <a:off x="700237" y="3310822"/>
            <a:ext cx="864179" cy="751"/>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86" name="Gruppe 85">
            <a:extLst>
              <a:ext uri="{FF2B5EF4-FFF2-40B4-BE49-F238E27FC236}">
                <a16:creationId xmlns:a16="http://schemas.microsoft.com/office/drawing/2014/main" id="{C8EF35FD-4F1C-47E4-B1F1-7C87FBDFF7D6}"/>
              </a:ext>
            </a:extLst>
          </p:cNvPr>
          <p:cNvGrpSpPr/>
          <p:nvPr userDrawn="1"/>
        </p:nvGrpSpPr>
        <p:grpSpPr>
          <a:xfrm>
            <a:off x="2962638" y="2990174"/>
            <a:ext cx="944496" cy="1155600"/>
            <a:chOff x="3034984" y="2990174"/>
            <a:chExt cx="944496" cy="1155600"/>
          </a:xfrm>
        </p:grpSpPr>
        <p:sp>
          <p:nvSpPr>
            <p:cNvPr id="114" name="Rectangle 5">
              <a:extLst>
                <a:ext uri="{FF2B5EF4-FFF2-40B4-BE49-F238E27FC236}">
                  <a16:creationId xmlns:a16="http://schemas.microsoft.com/office/drawing/2014/main" id="{2FDA339A-A489-48DD-8177-6D68C12F6347}"/>
                </a:ext>
              </a:extLst>
            </p:cNvPr>
            <p:cNvSpPr/>
            <p:nvPr userDrawn="1"/>
          </p:nvSpPr>
          <p:spPr>
            <a:xfrm>
              <a:off x="3088907" y="2990174"/>
              <a:ext cx="806886" cy="1145112"/>
            </a:xfrm>
            <a:prstGeom prst="rect">
              <a:avLst/>
            </a:prstGeom>
            <a:solidFill>
              <a:srgbClr val="184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0" name="Rectangle 5">
              <a:extLst>
                <a:ext uri="{FF2B5EF4-FFF2-40B4-BE49-F238E27FC236}">
                  <a16:creationId xmlns:a16="http://schemas.microsoft.com/office/drawing/2014/main" id="{65E41E0D-55D9-4A34-99E9-042014F0ED7A}"/>
                </a:ext>
              </a:extLst>
            </p:cNvPr>
            <p:cNvSpPr/>
            <p:nvPr userDrawn="1"/>
          </p:nvSpPr>
          <p:spPr>
            <a:xfrm>
              <a:off x="3088906" y="2990174"/>
              <a:ext cx="806886" cy="1155600"/>
            </a:xfrm>
            <a:prstGeom prst="rect">
              <a:avLst/>
            </a:prstGeom>
            <a:solidFill>
              <a:srgbClr val="184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2" name="Rectangle 5">
              <a:extLst>
                <a:ext uri="{FF2B5EF4-FFF2-40B4-BE49-F238E27FC236}">
                  <a16:creationId xmlns:a16="http://schemas.microsoft.com/office/drawing/2014/main" id="{3025D0FB-DFE0-4670-B0E2-444BF0F17049}"/>
                </a:ext>
              </a:extLst>
            </p:cNvPr>
            <p:cNvSpPr/>
            <p:nvPr userDrawn="1"/>
          </p:nvSpPr>
          <p:spPr>
            <a:xfrm>
              <a:off x="3088905" y="2990174"/>
              <a:ext cx="806886" cy="1098000"/>
            </a:xfrm>
            <a:prstGeom prst="rect">
              <a:avLst/>
            </a:prstGeom>
            <a:solidFill>
              <a:srgbClr val="184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30" name="Straight Connector 29">
              <a:extLst>
                <a:ext uri="{FF2B5EF4-FFF2-40B4-BE49-F238E27FC236}">
                  <a16:creationId xmlns:a16="http://schemas.microsoft.com/office/drawing/2014/main" id="{FF337DA6-6BF8-4880-AD61-2CFD4203135C}"/>
                </a:ext>
              </a:extLst>
            </p:cNvPr>
            <p:cNvCxnSpPr/>
            <p:nvPr userDrawn="1"/>
          </p:nvCxnSpPr>
          <p:spPr>
            <a:xfrm>
              <a:off x="3062673" y="3311572"/>
              <a:ext cx="91680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67" name="Picture 6" descr="Naturvetarna - Rådgivningstjänst.se">
              <a:extLst>
                <a:ext uri="{FF2B5EF4-FFF2-40B4-BE49-F238E27FC236}">
                  <a16:creationId xmlns:a16="http://schemas.microsoft.com/office/drawing/2014/main" id="{41F393D8-792F-4E5C-985A-03FAE9F35E47}"/>
                </a:ext>
              </a:extLst>
            </p:cNvPr>
            <p:cNvPicPr>
              <a:picLocks noChangeAspect="1" noChangeArrowheads="1"/>
            </p:cNvPicPr>
            <p:nvPr userDrawn="1"/>
          </p:nvPicPr>
          <p:blipFill>
            <a:blip r:embed="rId22"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298726" y="3520353"/>
              <a:ext cx="412099" cy="288443"/>
            </a:xfrm>
            <a:prstGeom prst="rect">
              <a:avLst/>
            </a:prstGeom>
            <a:noFill/>
            <a:extLst>
              <a:ext uri="{909E8E84-426E-40DD-AFC4-6F175D3DCCD1}">
                <a14:hiddenFill xmlns:a14="http://schemas.microsoft.com/office/drawing/2010/main">
                  <a:solidFill>
                    <a:srgbClr val="FFFFFF"/>
                  </a:solidFill>
                </a14:hiddenFill>
              </a:ext>
            </a:extLst>
          </p:spPr>
        </p:pic>
        <p:sp>
          <p:nvSpPr>
            <p:cNvPr id="123" name="Title 1">
              <a:extLst>
                <a:ext uri="{FF2B5EF4-FFF2-40B4-BE49-F238E27FC236}">
                  <a16:creationId xmlns:a16="http://schemas.microsoft.com/office/drawing/2014/main" id="{DEBD1501-5D44-4C08-8B5D-8DBDEFDA4333}"/>
                </a:ext>
              </a:extLst>
            </p:cNvPr>
            <p:cNvSpPr txBox="1">
              <a:spLocks/>
            </p:cNvSpPr>
            <p:nvPr userDrawn="1"/>
          </p:nvSpPr>
          <p:spPr>
            <a:xfrm>
              <a:off x="3034984" y="3010324"/>
              <a:ext cx="916807" cy="270269"/>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2400" kern="1200" baseline="0">
                  <a:solidFill>
                    <a:schemeClr val="dk2"/>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nb-NO" sz="900" b="0" i="0" u="none" strike="noStrike" kern="1200" cap="none" spc="0" normalizeH="0" baseline="0" noProof="0" dirty="0">
                  <a:ln>
                    <a:noFill/>
                  </a:ln>
                  <a:solidFill>
                    <a:srgbClr val="FFFFFF"/>
                  </a:solidFill>
                  <a:effectLst/>
                  <a:uLnTx/>
                  <a:uFillTx/>
                  <a:latin typeface="Arial" panose="020B0604020202020204"/>
                  <a:ea typeface="+mj-ea"/>
                  <a:cs typeface="+mj-cs"/>
                </a:rPr>
                <a:t>2018</a:t>
              </a:r>
            </a:p>
          </p:txBody>
        </p:sp>
      </p:grpSp>
      <p:grpSp>
        <p:nvGrpSpPr>
          <p:cNvPr id="88" name="Gruppe 87">
            <a:extLst>
              <a:ext uri="{FF2B5EF4-FFF2-40B4-BE49-F238E27FC236}">
                <a16:creationId xmlns:a16="http://schemas.microsoft.com/office/drawing/2014/main" id="{63A7ADCD-35ED-4DA2-9B7C-23FE1C2DF66E}"/>
              </a:ext>
            </a:extLst>
          </p:cNvPr>
          <p:cNvGrpSpPr/>
          <p:nvPr userDrawn="1"/>
        </p:nvGrpSpPr>
        <p:grpSpPr>
          <a:xfrm>
            <a:off x="4134524" y="2991322"/>
            <a:ext cx="916807" cy="1155600"/>
            <a:chOff x="4237526" y="2986269"/>
            <a:chExt cx="916807" cy="1109169"/>
          </a:xfrm>
        </p:grpSpPr>
        <p:sp>
          <p:nvSpPr>
            <p:cNvPr id="129" name="Rectangle 5">
              <a:extLst>
                <a:ext uri="{FF2B5EF4-FFF2-40B4-BE49-F238E27FC236}">
                  <a16:creationId xmlns:a16="http://schemas.microsoft.com/office/drawing/2014/main" id="{DC78422E-F25B-4F8D-A54A-B6E36E7750F2}"/>
                </a:ext>
              </a:extLst>
            </p:cNvPr>
            <p:cNvSpPr/>
            <p:nvPr userDrawn="1"/>
          </p:nvSpPr>
          <p:spPr>
            <a:xfrm>
              <a:off x="4288247" y="2986269"/>
              <a:ext cx="806886" cy="1109169"/>
            </a:xfrm>
            <a:prstGeom prst="rect">
              <a:avLst/>
            </a:prstGeom>
            <a:solidFill>
              <a:srgbClr val="184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61" name="Group 60">
              <a:extLst>
                <a:ext uri="{FF2B5EF4-FFF2-40B4-BE49-F238E27FC236}">
                  <a16:creationId xmlns:a16="http://schemas.microsoft.com/office/drawing/2014/main" id="{B773DF00-9FE7-43ED-B252-E1D9E5E8ADE0}"/>
                </a:ext>
              </a:extLst>
            </p:cNvPr>
            <p:cNvGrpSpPr/>
            <p:nvPr userDrawn="1"/>
          </p:nvGrpSpPr>
          <p:grpSpPr>
            <a:xfrm>
              <a:off x="4440334" y="3381994"/>
              <a:ext cx="488960" cy="281986"/>
              <a:chOff x="6369572" y="3378933"/>
              <a:chExt cx="665281" cy="312388"/>
            </a:xfrm>
          </p:grpSpPr>
          <p:pic>
            <p:nvPicPr>
              <p:cNvPr id="62" name="Picture 34" descr="LO-forbundene | Landsorganisasjonen i Norge">
                <a:extLst>
                  <a:ext uri="{FF2B5EF4-FFF2-40B4-BE49-F238E27FC236}">
                    <a16:creationId xmlns:a16="http://schemas.microsoft.com/office/drawing/2014/main" id="{2BF517D6-88B5-425D-883F-85F14C710A3C}"/>
                  </a:ext>
                </a:extLst>
              </p:cNvPr>
              <p:cNvPicPr>
                <a:picLocks noChangeAspect="1" noChangeArrowheads="1"/>
              </p:cNvPicPr>
              <p:nvPr/>
            </p:nvPicPr>
            <p:blipFill>
              <a:blip r:embed="rId2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69572" y="3378933"/>
                <a:ext cx="312388" cy="31238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36" descr="LO-forbundene | Landsorganisasjonen i Norge">
                <a:extLst>
                  <a:ext uri="{FF2B5EF4-FFF2-40B4-BE49-F238E27FC236}">
                    <a16:creationId xmlns:a16="http://schemas.microsoft.com/office/drawing/2014/main" id="{A78051F4-3E4F-4EF9-B26B-F3999DAEA93E}"/>
                  </a:ext>
                </a:extLst>
              </p:cNvPr>
              <p:cNvPicPr>
                <a:picLocks noChangeAspect="1" noChangeArrowheads="1"/>
              </p:cNvPicPr>
              <p:nvPr/>
            </p:nvPicPr>
            <p:blipFill>
              <a:blip r:embed="rId2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11277" y="3433387"/>
                <a:ext cx="223576" cy="223576"/>
              </a:xfrm>
              <a:prstGeom prst="rect">
                <a:avLst/>
              </a:prstGeom>
              <a:noFill/>
              <a:extLst>
                <a:ext uri="{909E8E84-426E-40DD-AFC4-6F175D3DCCD1}">
                  <a14:hiddenFill xmlns:a14="http://schemas.microsoft.com/office/drawing/2010/main">
                    <a:solidFill>
                      <a:srgbClr val="FFFFFF"/>
                    </a:solidFill>
                  </a14:hiddenFill>
                </a:ext>
              </a:extLst>
            </p:spPr>
          </p:pic>
        </p:grpSp>
        <p:pic>
          <p:nvPicPr>
            <p:cNvPr id="64" name="Picture 38" descr="DIK - facket för kultur, kommunikation och kreativ sektor - Home ...">
              <a:extLst>
                <a:ext uri="{FF2B5EF4-FFF2-40B4-BE49-F238E27FC236}">
                  <a16:creationId xmlns:a16="http://schemas.microsoft.com/office/drawing/2014/main" id="{0F64A4D1-0429-4A9E-AD9B-E435C264B055}"/>
                </a:ext>
              </a:extLst>
            </p:cNvPr>
            <p:cNvPicPr>
              <a:picLocks noChangeAspect="1" noChangeArrowheads="1"/>
            </p:cNvPicPr>
            <p:nvPr userDrawn="1"/>
          </p:nvPicPr>
          <p:blipFill>
            <a:blip r:embed="rId2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576686" y="3804141"/>
              <a:ext cx="228004" cy="228004"/>
            </a:xfrm>
            <a:prstGeom prst="rect">
              <a:avLst/>
            </a:prstGeom>
            <a:noFill/>
            <a:extLst>
              <a:ext uri="{909E8E84-426E-40DD-AFC4-6F175D3DCCD1}">
                <a14:hiddenFill xmlns:a14="http://schemas.microsoft.com/office/drawing/2010/main">
                  <a:solidFill>
                    <a:srgbClr val="FFFFFF"/>
                  </a:solidFill>
                </a14:hiddenFill>
              </a:ext>
            </a:extLst>
          </p:spPr>
        </p:pic>
        <p:pic>
          <p:nvPicPr>
            <p:cNvPr id="74" name="Bilde 73">
              <a:extLst>
                <a:ext uri="{FF2B5EF4-FFF2-40B4-BE49-F238E27FC236}">
                  <a16:creationId xmlns:a16="http://schemas.microsoft.com/office/drawing/2014/main" id="{E7544FB1-38A6-4087-8CF3-EA045A392B6C}"/>
                </a:ext>
              </a:extLst>
            </p:cNvPr>
            <p:cNvPicPr>
              <a:picLocks noChangeAspect="1"/>
            </p:cNvPicPr>
            <p:nvPr userDrawn="1"/>
          </p:nvPicPr>
          <p:blipFill>
            <a:blip r:embed="rId26" cstate="print">
              <a:duotone>
                <a:schemeClr val="bg2">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25160" y="3675060"/>
              <a:ext cx="534538" cy="104726"/>
            </a:xfrm>
            <a:prstGeom prst="rect">
              <a:avLst/>
            </a:prstGeom>
            <a:noFill/>
          </p:spPr>
        </p:pic>
        <p:sp>
          <p:nvSpPr>
            <p:cNvPr id="130" name="Title 1">
              <a:extLst>
                <a:ext uri="{FF2B5EF4-FFF2-40B4-BE49-F238E27FC236}">
                  <a16:creationId xmlns:a16="http://schemas.microsoft.com/office/drawing/2014/main" id="{BA43718A-B255-48B4-A7A8-C79F8FDDEB9A}"/>
                </a:ext>
              </a:extLst>
            </p:cNvPr>
            <p:cNvSpPr txBox="1">
              <a:spLocks/>
            </p:cNvSpPr>
            <p:nvPr userDrawn="1"/>
          </p:nvSpPr>
          <p:spPr>
            <a:xfrm>
              <a:off x="4237526" y="3010713"/>
              <a:ext cx="916807" cy="270269"/>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2400" kern="1200" baseline="0">
                  <a:solidFill>
                    <a:schemeClr val="dk2"/>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nb-NO" sz="900" b="0" i="0" u="none" strike="noStrike" kern="1200" cap="none" spc="0" normalizeH="0" baseline="0" noProof="0" dirty="0">
                  <a:ln>
                    <a:noFill/>
                  </a:ln>
                  <a:solidFill>
                    <a:srgbClr val="FFFFFF"/>
                  </a:solidFill>
                  <a:effectLst/>
                  <a:uLnTx/>
                  <a:uFillTx/>
                  <a:latin typeface="Arial" panose="020B0604020202020204"/>
                  <a:ea typeface="+mj-ea"/>
                  <a:cs typeface="+mj-cs"/>
                </a:rPr>
                <a:t>2019</a:t>
              </a:r>
            </a:p>
          </p:txBody>
        </p:sp>
        <p:cxnSp>
          <p:nvCxnSpPr>
            <p:cNvPr id="132" name="Straight Connector 26">
              <a:extLst>
                <a:ext uri="{FF2B5EF4-FFF2-40B4-BE49-F238E27FC236}">
                  <a16:creationId xmlns:a16="http://schemas.microsoft.com/office/drawing/2014/main" id="{A245131F-E8B3-4119-9C7B-450B18E17930}"/>
                </a:ext>
              </a:extLst>
            </p:cNvPr>
            <p:cNvCxnSpPr>
              <a:cxnSpLocks/>
            </p:cNvCxnSpPr>
            <p:nvPr userDrawn="1"/>
          </p:nvCxnSpPr>
          <p:spPr>
            <a:xfrm>
              <a:off x="4280142" y="3310120"/>
              <a:ext cx="82616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95" name="Gruppe 94">
            <a:extLst>
              <a:ext uri="{FF2B5EF4-FFF2-40B4-BE49-F238E27FC236}">
                <a16:creationId xmlns:a16="http://schemas.microsoft.com/office/drawing/2014/main" id="{2F4623F5-4A9D-4205-8AE0-1F25F92698E1}"/>
              </a:ext>
            </a:extLst>
          </p:cNvPr>
          <p:cNvGrpSpPr/>
          <p:nvPr userDrawn="1"/>
        </p:nvGrpSpPr>
        <p:grpSpPr>
          <a:xfrm>
            <a:off x="5296307" y="2980315"/>
            <a:ext cx="916807" cy="1154970"/>
            <a:chOff x="5415250" y="2980315"/>
            <a:chExt cx="916807" cy="1154970"/>
          </a:xfrm>
        </p:grpSpPr>
        <p:sp>
          <p:nvSpPr>
            <p:cNvPr id="134" name="Rectangle 5">
              <a:extLst>
                <a:ext uri="{FF2B5EF4-FFF2-40B4-BE49-F238E27FC236}">
                  <a16:creationId xmlns:a16="http://schemas.microsoft.com/office/drawing/2014/main" id="{FBD65504-F7F6-45EA-AFC2-AD840E605240}"/>
                </a:ext>
              </a:extLst>
            </p:cNvPr>
            <p:cNvSpPr/>
            <p:nvPr userDrawn="1"/>
          </p:nvSpPr>
          <p:spPr>
            <a:xfrm>
              <a:off x="5469054" y="2980315"/>
              <a:ext cx="806886" cy="1154970"/>
            </a:xfrm>
            <a:prstGeom prst="rect">
              <a:avLst/>
            </a:prstGeom>
            <a:solidFill>
              <a:srgbClr val="184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65" name="Picture 2" descr="Forsiden | Fellesforbundet">
              <a:extLst>
                <a:ext uri="{FF2B5EF4-FFF2-40B4-BE49-F238E27FC236}">
                  <a16:creationId xmlns:a16="http://schemas.microsoft.com/office/drawing/2014/main" id="{77BC1B50-DE53-4DC9-9839-1E6278188BF9}"/>
                </a:ext>
              </a:extLst>
            </p:cNvPr>
            <p:cNvPicPr>
              <a:picLocks noChangeAspect="1" noChangeArrowheads="1"/>
            </p:cNvPicPr>
            <p:nvPr userDrawn="1"/>
          </p:nvPicPr>
          <p:blipFill>
            <a:blip r:embed="rId27"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523726" y="3480201"/>
              <a:ext cx="708683" cy="155392"/>
            </a:xfrm>
            <a:prstGeom prst="rect">
              <a:avLst/>
            </a:prstGeom>
            <a:noFill/>
            <a:extLst>
              <a:ext uri="{909E8E84-426E-40DD-AFC4-6F175D3DCCD1}">
                <a14:hiddenFill xmlns:a14="http://schemas.microsoft.com/office/drawing/2010/main">
                  <a:solidFill>
                    <a:srgbClr val="FFFFFF"/>
                  </a:solidFill>
                </a14:hiddenFill>
              </a:ext>
            </a:extLst>
          </p:spPr>
        </p:pic>
        <p:pic>
          <p:nvPicPr>
            <p:cNvPr id="72" name="Bilde 71">
              <a:extLst>
                <a:ext uri="{FF2B5EF4-FFF2-40B4-BE49-F238E27FC236}">
                  <a16:creationId xmlns:a16="http://schemas.microsoft.com/office/drawing/2014/main" id="{30A0B7DF-B99B-4372-879F-49808670AAD3}"/>
                </a:ext>
              </a:extLst>
            </p:cNvPr>
            <p:cNvPicPr>
              <a:picLocks noChangeAspect="1"/>
            </p:cNvPicPr>
            <p:nvPr userDrawn="1"/>
          </p:nvPicPr>
          <p:blipFill>
            <a:blip r:embed="rId28"/>
            <a:stretch>
              <a:fillRect/>
            </a:stretch>
          </p:blipFill>
          <p:spPr>
            <a:xfrm>
              <a:off x="5690051" y="3754103"/>
              <a:ext cx="343809" cy="161642"/>
            </a:xfrm>
            <a:prstGeom prst="rect">
              <a:avLst/>
            </a:prstGeom>
          </p:spPr>
        </p:pic>
        <p:cxnSp>
          <p:nvCxnSpPr>
            <p:cNvPr id="136" name="Straight Connector 26">
              <a:extLst>
                <a:ext uri="{FF2B5EF4-FFF2-40B4-BE49-F238E27FC236}">
                  <a16:creationId xmlns:a16="http://schemas.microsoft.com/office/drawing/2014/main" id="{6E041151-C407-47FB-825E-267FB6A7B0D6}"/>
                </a:ext>
              </a:extLst>
            </p:cNvPr>
            <p:cNvCxnSpPr>
              <a:cxnSpLocks/>
            </p:cNvCxnSpPr>
            <p:nvPr userDrawn="1"/>
          </p:nvCxnSpPr>
          <p:spPr>
            <a:xfrm>
              <a:off x="5465696" y="3312223"/>
              <a:ext cx="82616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itle 1">
              <a:extLst>
                <a:ext uri="{FF2B5EF4-FFF2-40B4-BE49-F238E27FC236}">
                  <a16:creationId xmlns:a16="http://schemas.microsoft.com/office/drawing/2014/main" id="{C57CFC75-B337-479D-93FB-8CCC604F17A8}"/>
                </a:ext>
              </a:extLst>
            </p:cNvPr>
            <p:cNvSpPr txBox="1">
              <a:spLocks/>
            </p:cNvSpPr>
            <p:nvPr userDrawn="1"/>
          </p:nvSpPr>
          <p:spPr>
            <a:xfrm>
              <a:off x="5415250" y="3020839"/>
              <a:ext cx="916807" cy="270269"/>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2400" kern="1200" baseline="0">
                  <a:solidFill>
                    <a:schemeClr val="dk2"/>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nb-NO" sz="900" b="0" i="0" u="none" strike="noStrike" kern="1200" cap="none" spc="0" normalizeH="0" baseline="0" noProof="0" dirty="0">
                  <a:ln>
                    <a:noFill/>
                  </a:ln>
                  <a:solidFill>
                    <a:srgbClr val="FFFFFF"/>
                  </a:solidFill>
                  <a:effectLst/>
                  <a:uLnTx/>
                  <a:uFillTx/>
                  <a:latin typeface="Arial" panose="020B0604020202020204"/>
                  <a:ea typeface="+mj-ea"/>
                  <a:cs typeface="+mj-cs"/>
                </a:rPr>
                <a:t>2020</a:t>
              </a:r>
            </a:p>
          </p:txBody>
        </p:sp>
      </p:grpSp>
      <p:grpSp>
        <p:nvGrpSpPr>
          <p:cNvPr id="98" name="Gruppe 97">
            <a:extLst>
              <a:ext uri="{FF2B5EF4-FFF2-40B4-BE49-F238E27FC236}">
                <a16:creationId xmlns:a16="http://schemas.microsoft.com/office/drawing/2014/main" id="{565FFFCC-D8A3-40A9-A735-DD4B10508064}"/>
              </a:ext>
            </a:extLst>
          </p:cNvPr>
          <p:cNvGrpSpPr/>
          <p:nvPr userDrawn="1"/>
        </p:nvGrpSpPr>
        <p:grpSpPr>
          <a:xfrm>
            <a:off x="6393607" y="2980316"/>
            <a:ext cx="959296" cy="1154970"/>
            <a:chOff x="6575315" y="2980316"/>
            <a:chExt cx="959296" cy="1154970"/>
          </a:xfrm>
        </p:grpSpPr>
        <p:sp>
          <p:nvSpPr>
            <p:cNvPr id="138" name="Rectangle 5">
              <a:extLst>
                <a:ext uri="{FF2B5EF4-FFF2-40B4-BE49-F238E27FC236}">
                  <a16:creationId xmlns:a16="http://schemas.microsoft.com/office/drawing/2014/main" id="{E468B605-6CC2-4EAA-8B63-41D5B150A74E}"/>
                </a:ext>
              </a:extLst>
            </p:cNvPr>
            <p:cNvSpPr/>
            <p:nvPr userDrawn="1"/>
          </p:nvSpPr>
          <p:spPr>
            <a:xfrm>
              <a:off x="6666991" y="2980316"/>
              <a:ext cx="806886" cy="1154970"/>
            </a:xfrm>
            <a:prstGeom prst="rect">
              <a:avLst/>
            </a:prstGeom>
            <a:solidFill>
              <a:srgbClr val="184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9" name="Title 1">
              <a:extLst>
                <a:ext uri="{FF2B5EF4-FFF2-40B4-BE49-F238E27FC236}">
                  <a16:creationId xmlns:a16="http://schemas.microsoft.com/office/drawing/2014/main" id="{D7525847-D9B9-43E2-BEE8-AE94D540A900}"/>
                </a:ext>
              </a:extLst>
            </p:cNvPr>
            <p:cNvSpPr txBox="1">
              <a:spLocks/>
            </p:cNvSpPr>
            <p:nvPr userDrawn="1"/>
          </p:nvSpPr>
          <p:spPr>
            <a:xfrm>
              <a:off x="6575315" y="3030965"/>
              <a:ext cx="916807" cy="270269"/>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2400" kern="1200" baseline="0">
                  <a:solidFill>
                    <a:schemeClr val="dk2"/>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nb-NO" sz="900" b="0" i="0" u="none" strike="noStrike" kern="1200" cap="none" spc="0" normalizeH="0" baseline="0" noProof="0" dirty="0">
                  <a:ln>
                    <a:noFill/>
                  </a:ln>
                  <a:solidFill>
                    <a:srgbClr val="FFFFFF"/>
                  </a:solidFill>
                  <a:effectLst/>
                  <a:uLnTx/>
                  <a:uFillTx/>
                  <a:latin typeface="Arial" panose="020B0604020202020204"/>
                  <a:ea typeface="+mj-ea"/>
                  <a:cs typeface="+mj-cs"/>
                </a:rPr>
                <a:t>2021</a:t>
              </a:r>
            </a:p>
          </p:txBody>
        </p:sp>
        <p:sp>
          <p:nvSpPr>
            <p:cNvPr id="140" name="Rectangle 5">
              <a:extLst>
                <a:ext uri="{FF2B5EF4-FFF2-40B4-BE49-F238E27FC236}">
                  <a16:creationId xmlns:a16="http://schemas.microsoft.com/office/drawing/2014/main" id="{A2234166-37FC-4F37-AFB3-436E6917F709}"/>
                </a:ext>
              </a:extLst>
            </p:cNvPr>
            <p:cNvSpPr/>
            <p:nvPr userDrawn="1"/>
          </p:nvSpPr>
          <p:spPr>
            <a:xfrm>
              <a:off x="6668849" y="3010713"/>
              <a:ext cx="806886" cy="1098000"/>
            </a:xfrm>
            <a:prstGeom prst="rect">
              <a:avLst/>
            </a:prstGeom>
            <a:solidFill>
              <a:srgbClr val="184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41" name="Straight Connector 26">
              <a:extLst>
                <a:ext uri="{FF2B5EF4-FFF2-40B4-BE49-F238E27FC236}">
                  <a16:creationId xmlns:a16="http://schemas.microsoft.com/office/drawing/2014/main" id="{CEDC7C3A-E1FF-4AF6-ABD8-E62400A2798F}"/>
                </a:ext>
              </a:extLst>
            </p:cNvPr>
            <p:cNvCxnSpPr>
              <a:cxnSpLocks/>
            </p:cNvCxnSpPr>
            <p:nvPr userDrawn="1"/>
          </p:nvCxnSpPr>
          <p:spPr>
            <a:xfrm>
              <a:off x="6625369" y="3320604"/>
              <a:ext cx="82616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42" name="Title 1">
              <a:extLst>
                <a:ext uri="{FF2B5EF4-FFF2-40B4-BE49-F238E27FC236}">
                  <a16:creationId xmlns:a16="http://schemas.microsoft.com/office/drawing/2014/main" id="{8184EECA-FFFF-4248-A5CB-536B8070179B}"/>
                </a:ext>
              </a:extLst>
            </p:cNvPr>
            <p:cNvSpPr txBox="1">
              <a:spLocks/>
            </p:cNvSpPr>
            <p:nvPr userDrawn="1"/>
          </p:nvSpPr>
          <p:spPr>
            <a:xfrm>
              <a:off x="6617804" y="3022842"/>
              <a:ext cx="916807" cy="270269"/>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2400" kern="1200" baseline="0">
                  <a:solidFill>
                    <a:schemeClr val="dk2"/>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nb-NO" sz="900" b="0" i="0" u="none" strike="noStrike" kern="1200" cap="none" spc="0" normalizeH="0" baseline="0" noProof="0" dirty="0">
                  <a:ln>
                    <a:noFill/>
                  </a:ln>
                  <a:solidFill>
                    <a:srgbClr val="FFFFFF"/>
                  </a:solidFill>
                  <a:effectLst/>
                  <a:uLnTx/>
                  <a:uFillTx/>
                  <a:latin typeface="Arial" panose="020B0604020202020204"/>
                  <a:ea typeface="+mj-ea"/>
                  <a:cs typeface="+mj-cs"/>
                </a:rPr>
                <a:t>2021</a:t>
              </a:r>
            </a:p>
          </p:txBody>
        </p:sp>
        <p:pic>
          <p:nvPicPr>
            <p:cNvPr id="5" name="Bilde 4">
              <a:extLst>
                <a:ext uri="{FF2B5EF4-FFF2-40B4-BE49-F238E27FC236}">
                  <a16:creationId xmlns:a16="http://schemas.microsoft.com/office/drawing/2014/main" id="{84A70D6A-12B3-4925-9C77-94CB4C8433AF}"/>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6718927" y="3556983"/>
              <a:ext cx="729155" cy="226874"/>
            </a:xfrm>
            <a:prstGeom prst="rect">
              <a:avLst/>
            </a:prstGeom>
          </p:spPr>
        </p:pic>
      </p:grpSp>
      <p:pic>
        <p:nvPicPr>
          <p:cNvPr id="14" name="Bilde 13">
            <a:extLst>
              <a:ext uri="{FF2B5EF4-FFF2-40B4-BE49-F238E27FC236}">
                <a16:creationId xmlns:a16="http://schemas.microsoft.com/office/drawing/2014/main" id="{AC6BB0EF-E267-4F67-979E-214271BA942D}"/>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861031" y="3577925"/>
            <a:ext cx="554668" cy="156520"/>
          </a:xfrm>
          <a:prstGeom prst="rect">
            <a:avLst/>
          </a:prstGeom>
        </p:spPr>
      </p:pic>
    </p:spTree>
    <p:extLst>
      <p:ext uri="{BB962C8B-B14F-4D97-AF65-F5344CB8AC3E}">
        <p14:creationId xmlns:p14="http://schemas.microsoft.com/office/powerpoint/2010/main" val="354643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Morsmå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5A4C393-CD76-4A37-9018-D2B62D3BCAC9}"/>
              </a:ext>
            </a:extLst>
          </p:cNvPr>
          <p:cNvGraphicFramePr>
            <a:graphicFrameLocks noChangeAspect="1"/>
          </p:cNvGraphicFramePr>
          <p:nvPr userDrawn="1">
            <p:custDataLst>
              <p:tags r:id="rId1"/>
            </p:custDataLst>
            <p:extLst>
              <p:ext uri="{D42A27DB-BD31-4B8C-83A1-F6EECF244321}">
                <p14:modId xmlns:p14="http://schemas.microsoft.com/office/powerpoint/2010/main" val="24433655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75A4C393-CD76-4A37-9018-D2B62D3BCAC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39482CC-3D3D-4276-BADC-49F34BCEF1F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0" name="Titel 1">
            <a:extLst>
              <a:ext uri="{FF2B5EF4-FFF2-40B4-BE49-F238E27FC236}">
                <a16:creationId xmlns:a16="http://schemas.microsoft.com/office/drawing/2014/main" id="{F13D4A68-2A7C-42BE-8D1A-71EDACA7E08F}"/>
              </a:ext>
            </a:extLst>
          </p:cNvPr>
          <p:cNvSpPr txBox="1">
            <a:spLocks/>
          </p:cNvSpPr>
          <p:nvPr userDrawn="1"/>
        </p:nvSpPr>
        <p:spPr>
          <a:xfrm>
            <a:off x="641298" y="668766"/>
            <a:ext cx="7904026" cy="30003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dk2"/>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rPr>
              <a:t>Dette er våre morsmål</a:t>
            </a:r>
            <a:endParaRPr kumimoji="0" lang="da-DK" altLang="nb-NO" sz="2400" b="0" i="0" u="none" strike="noStrike" kern="1200" cap="none" spc="0" normalizeH="0" baseline="0" noProof="0" dirty="0">
              <a:ln>
                <a:noFill/>
              </a:ln>
              <a:solidFill>
                <a:srgbClr val="003D55"/>
              </a:solidFill>
              <a:effectLst/>
              <a:uLnTx/>
              <a:uFillTx/>
              <a:latin typeface="Arial" panose="020B0604020202020204"/>
              <a:ea typeface="+mj-ea"/>
              <a:cs typeface="+mj-cs"/>
            </a:endParaRPr>
          </a:p>
        </p:txBody>
      </p:sp>
      <p:sp>
        <p:nvSpPr>
          <p:cNvPr id="8" name="Text Placeholder 4">
            <a:extLst>
              <a:ext uri="{FF2B5EF4-FFF2-40B4-BE49-F238E27FC236}">
                <a16:creationId xmlns:a16="http://schemas.microsoft.com/office/drawing/2014/main" id="{7DA00167-F46F-4FD4-9E14-E131430565DB}"/>
              </a:ext>
            </a:extLst>
          </p:cNvPr>
          <p:cNvSpPr txBox="1">
            <a:spLocks/>
          </p:cNvSpPr>
          <p:nvPr userDrawn="1"/>
        </p:nvSpPr>
        <p:spPr>
          <a:xfrm>
            <a:off x="5532488" y="1289326"/>
            <a:ext cx="1236101" cy="3278375"/>
          </a:xfrm>
          <a:prstGeom prst="rect">
            <a:avLst/>
          </a:prstGeom>
        </p:spPr>
        <p:txBody>
          <a:bodyPr vert="horz" lIns="0" tIns="0" rIns="0" bIns="0" rtlCol="0">
            <a:normAutofit fontScale="92500" lnSpcReduction="20000"/>
          </a:bodyPr>
          <a:lstStyle>
            <a:lvl1pPr marL="0" indent="0" algn="l" defTabSz="685800" rtl="0" eaLnBrk="1" latinLnBrk="0" hangingPunct="1">
              <a:lnSpc>
                <a:spcPct val="120000"/>
              </a:lnSpc>
              <a:spcBef>
                <a:spcPts val="0"/>
              </a:spcBef>
              <a:spcAft>
                <a:spcPts val="1050"/>
              </a:spcAft>
              <a:buFont typeface="Arial" panose="020B0604020202020204" pitchFamily="34" charset="0"/>
              <a:buNone/>
              <a:defRPr sz="1400" kern="1200">
                <a:solidFill>
                  <a:schemeClr val="tx1"/>
                </a:solidFill>
                <a:latin typeface="+mn-lt"/>
                <a:ea typeface="+mn-ea"/>
                <a:cs typeface="+mn-cs"/>
              </a:defRPr>
            </a:lvl1pPr>
            <a:lvl2pPr marL="342900" indent="0" algn="r" defTabSz="685800" rtl="0" eaLnBrk="1" latinLnBrk="0" hangingPunct="1">
              <a:lnSpc>
                <a:spcPct val="120000"/>
              </a:lnSpc>
              <a:spcBef>
                <a:spcPts val="375"/>
              </a:spcBef>
              <a:buFont typeface="Arial" panose="020B0604020202020204" pitchFamily="34" charset="0"/>
              <a:buNone/>
              <a:defRPr sz="975" kern="1200">
                <a:solidFill>
                  <a:schemeClr val="tx1"/>
                </a:solidFill>
                <a:latin typeface="+mn-lt"/>
                <a:ea typeface="+mn-ea"/>
                <a:cs typeface="+mn-cs"/>
              </a:defRPr>
            </a:lvl2pPr>
            <a:lvl3pPr marL="685800" indent="0" algn="r" defTabSz="685800" rtl="0" eaLnBrk="1" latinLnBrk="0" hangingPunct="1">
              <a:lnSpc>
                <a:spcPct val="120000"/>
              </a:lnSpc>
              <a:spcBef>
                <a:spcPts val="375"/>
              </a:spcBef>
              <a:buFont typeface="Arial" panose="020B0604020202020204" pitchFamily="34" charset="0"/>
              <a:buNone/>
              <a:defRPr sz="975" kern="1200">
                <a:solidFill>
                  <a:schemeClr val="tx1"/>
                </a:solidFill>
                <a:latin typeface="+mn-lt"/>
                <a:ea typeface="+mn-ea"/>
                <a:cs typeface="+mn-cs"/>
              </a:defRPr>
            </a:lvl3pPr>
            <a:lvl4pPr marL="1028700" indent="0" algn="r" defTabSz="685800" rtl="0" eaLnBrk="1" latinLnBrk="0" hangingPunct="1">
              <a:lnSpc>
                <a:spcPct val="120000"/>
              </a:lnSpc>
              <a:spcBef>
                <a:spcPts val="375"/>
              </a:spcBef>
              <a:buFont typeface="Arial" panose="020B0604020202020204" pitchFamily="34" charset="0"/>
              <a:buNone/>
              <a:defRPr sz="975" kern="1200">
                <a:solidFill>
                  <a:schemeClr val="tx1"/>
                </a:solidFill>
                <a:latin typeface="+mn-lt"/>
                <a:ea typeface="+mn-ea"/>
                <a:cs typeface="+mn-cs"/>
              </a:defRPr>
            </a:lvl4pPr>
            <a:lvl5pPr marL="1371600" indent="0" algn="r" defTabSz="685800" rtl="0" eaLnBrk="1" latinLnBrk="0" hangingPunct="1">
              <a:lnSpc>
                <a:spcPct val="120000"/>
              </a:lnSpc>
              <a:spcBef>
                <a:spcPts val="375"/>
              </a:spcBef>
              <a:buFont typeface="Arial" panose="020B0604020202020204" pitchFamily="34" charset="0"/>
              <a:buNone/>
              <a:defRPr sz="9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r>
              <a:rPr kumimoji="0" lang="nb-NO" sz="1300" b="0" i="0" u="none" strike="noStrike" kern="1200" cap="none" spc="0" normalizeH="0" baseline="0" noProof="0" dirty="0">
                <a:ln>
                  <a:noFill/>
                </a:ln>
                <a:solidFill>
                  <a:srgbClr val="313640"/>
                </a:solidFill>
                <a:effectLst/>
                <a:uLnTx/>
                <a:uFillTx/>
                <a:latin typeface="Arial" panose="020B0604020202020204"/>
                <a:ea typeface="+mn-ea"/>
                <a:cs typeface="+mn-cs"/>
              </a:rPr>
              <a:t>Hindi</a:t>
            </a: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r>
              <a:rPr kumimoji="0" lang="nb-NO" sz="1300" b="0" i="0" u="none" strike="noStrike" kern="1200" cap="none" spc="0" normalizeH="0" baseline="0" noProof="0" dirty="0">
                <a:ln>
                  <a:noFill/>
                </a:ln>
                <a:solidFill>
                  <a:srgbClr val="313640"/>
                </a:solidFill>
                <a:effectLst/>
                <a:uLnTx/>
                <a:uFillTx/>
                <a:latin typeface="Arial" panose="020B0604020202020204"/>
                <a:ea typeface="+mn-ea"/>
                <a:cs typeface="+mn-cs"/>
              </a:rPr>
              <a:t>Italiensk</a:t>
            </a: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r>
              <a:rPr kumimoji="0" lang="nb-NO" sz="1300" b="0" i="0" u="none" strike="noStrike" kern="1200" cap="none" spc="0" normalizeH="0" baseline="0" noProof="0" dirty="0">
                <a:ln>
                  <a:noFill/>
                </a:ln>
                <a:solidFill>
                  <a:srgbClr val="313640"/>
                </a:solidFill>
                <a:effectLst/>
                <a:uLnTx/>
                <a:uFillTx/>
                <a:latin typeface="Arial" panose="020B0604020202020204"/>
                <a:ea typeface="+mn-ea"/>
                <a:cs typeface="+mn-cs"/>
              </a:rPr>
              <a:t>Kroatisk</a:t>
            </a: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r>
              <a:rPr kumimoji="0" lang="nb-NO" sz="1300" b="0" i="0" u="none" strike="noStrike" kern="1200" cap="none" spc="0" normalizeH="0" baseline="0" noProof="0" dirty="0">
                <a:ln>
                  <a:noFill/>
                </a:ln>
                <a:solidFill>
                  <a:srgbClr val="313640"/>
                </a:solidFill>
                <a:effectLst/>
                <a:uLnTx/>
                <a:uFillTx/>
                <a:latin typeface="Arial" panose="020B0604020202020204"/>
                <a:ea typeface="+mn-ea"/>
                <a:cs typeface="+mn-cs"/>
              </a:rPr>
              <a:t>Kurdisk</a:t>
            </a: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r>
              <a:rPr kumimoji="0" lang="nb-NO" sz="1300" b="0" i="0" u="none" strike="noStrike" kern="1200" cap="none" spc="0" normalizeH="0" baseline="0" noProof="0" dirty="0">
                <a:ln>
                  <a:noFill/>
                </a:ln>
                <a:solidFill>
                  <a:srgbClr val="313640"/>
                </a:solidFill>
                <a:effectLst/>
                <a:uLnTx/>
                <a:uFillTx/>
                <a:latin typeface="Arial" panose="020B0604020202020204"/>
                <a:ea typeface="+mn-ea"/>
                <a:cs typeface="+mn-cs"/>
              </a:rPr>
              <a:t>Nederlandsk</a:t>
            </a: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r>
              <a:rPr kumimoji="0" lang="nb-NO" sz="1300" b="0" i="0" u="none" strike="noStrike" kern="1200" cap="none" spc="0" normalizeH="0" baseline="0" noProof="0" dirty="0">
                <a:ln>
                  <a:noFill/>
                </a:ln>
                <a:solidFill>
                  <a:srgbClr val="313640"/>
                </a:solidFill>
                <a:effectLst/>
                <a:uLnTx/>
                <a:uFillTx/>
                <a:latin typeface="Arial" panose="020B0604020202020204"/>
                <a:ea typeface="+mn-ea"/>
                <a:cs typeface="+mn-cs"/>
              </a:rPr>
              <a:t>Norsk</a:t>
            </a: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r>
              <a:rPr kumimoji="0" lang="nb-NO" sz="1300" b="0" i="0" u="none" strike="noStrike" kern="1200" cap="none" spc="0" normalizeH="0" baseline="0" noProof="0" dirty="0">
                <a:ln>
                  <a:noFill/>
                </a:ln>
                <a:solidFill>
                  <a:srgbClr val="313640"/>
                </a:solidFill>
                <a:effectLst/>
                <a:uLnTx/>
                <a:uFillTx/>
                <a:latin typeface="Arial" panose="020B0604020202020204"/>
                <a:ea typeface="+mn-ea"/>
                <a:cs typeface="+mn-cs"/>
              </a:rPr>
              <a:t>Persisk</a:t>
            </a: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r>
              <a:rPr kumimoji="0" lang="nb-NO" sz="1300" b="0" i="0" u="none" strike="noStrike" kern="1200" cap="none" spc="0" normalizeH="0" baseline="0" noProof="0" dirty="0">
                <a:ln>
                  <a:noFill/>
                </a:ln>
                <a:solidFill>
                  <a:srgbClr val="313640"/>
                </a:solidFill>
                <a:effectLst/>
                <a:uLnTx/>
                <a:uFillTx/>
                <a:latin typeface="Arial" panose="020B0604020202020204"/>
                <a:ea typeface="+mn-ea"/>
                <a:cs typeface="+mn-cs"/>
              </a:rPr>
              <a:t>Polsk</a:t>
            </a: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r>
              <a:rPr kumimoji="0" lang="nb-NO" sz="1300" b="0" i="0" u="none" strike="noStrike" kern="1200" cap="none" spc="0" normalizeH="0" baseline="0" noProof="0" dirty="0">
                <a:ln>
                  <a:noFill/>
                </a:ln>
                <a:solidFill>
                  <a:srgbClr val="313640"/>
                </a:solidFill>
                <a:effectLst/>
                <a:uLnTx/>
                <a:uFillTx/>
                <a:latin typeface="Arial" panose="020B0604020202020204"/>
                <a:ea typeface="+mn-ea"/>
                <a:cs typeface="+mn-cs"/>
              </a:rPr>
              <a:t>Portugisisk</a:t>
            </a: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r>
              <a:rPr kumimoji="0" lang="nb-NO" sz="1300" b="0" i="0" u="none" strike="noStrike" kern="1200" cap="none" spc="0" normalizeH="0" baseline="0" noProof="0" dirty="0">
                <a:ln>
                  <a:noFill/>
                </a:ln>
                <a:solidFill>
                  <a:srgbClr val="313640"/>
                </a:solidFill>
                <a:effectLst/>
                <a:uLnTx/>
                <a:uFillTx/>
                <a:latin typeface="Arial" panose="020B0604020202020204"/>
                <a:ea typeface="+mn-ea"/>
                <a:cs typeface="+mn-cs"/>
              </a:rPr>
              <a:t>Punjabi</a:t>
            </a: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endParaRPr kumimoji="0" lang="nb-NO" sz="1300" b="0" i="0" u="none" strike="noStrike" kern="1200" cap="none" spc="0" normalizeH="0" baseline="0" noProof="0" dirty="0">
              <a:ln>
                <a:noFill/>
              </a:ln>
              <a:solidFill>
                <a:srgbClr val="313640"/>
              </a:solidFill>
              <a:effectLst/>
              <a:uLnTx/>
              <a:uFillTx/>
              <a:latin typeface="Arial" panose="020B0604020202020204"/>
              <a:ea typeface="+mn-ea"/>
              <a:cs typeface="+mn-cs"/>
            </a:endParaRP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endParaRPr kumimoji="0" lang="nb-NO" sz="1400" b="0" i="0" u="none" strike="noStrike" kern="1200" cap="none" spc="0" normalizeH="0" baseline="0" noProof="0" dirty="0">
              <a:ln>
                <a:noFill/>
              </a:ln>
              <a:solidFill>
                <a:srgbClr val="313640"/>
              </a:solidFill>
              <a:effectLst/>
              <a:uLnTx/>
              <a:uFillTx/>
              <a:latin typeface="Arial" panose="020B0604020202020204"/>
              <a:ea typeface="+mn-ea"/>
              <a:cs typeface="+mn-cs"/>
            </a:endParaRPr>
          </a:p>
        </p:txBody>
      </p:sp>
      <p:sp>
        <p:nvSpPr>
          <p:cNvPr id="9" name="Text Placeholder 4">
            <a:extLst>
              <a:ext uri="{FF2B5EF4-FFF2-40B4-BE49-F238E27FC236}">
                <a16:creationId xmlns:a16="http://schemas.microsoft.com/office/drawing/2014/main" id="{7F512216-D420-475E-8EF6-7609C41ED291}"/>
              </a:ext>
            </a:extLst>
          </p:cNvPr>
          <p:cNvSpPr txBox="1">
            <a:spLocks/>
          </p:cNvSpPr>
          <p:nvPr userDrawn="1"/>
        </p:nvSpPr>
        <p:spPr>
          <a:xfrm>
            <a:off x="6643301" y="1289114"/>
            <a:ext cx="959516" cy="2899721"/>
          </a:xfrm>
          <a:prstGeom prst="rect">
            <a:avLst/>
          </a:prstGeom>
        </p:spPr>
        <p:txBody>
          <a:bodyPr vert="horz" lIns="0" tIns="0" rIns="0" bIns="0" rtlCol="0">
            <a:normAutofit/>
          </a:bodyPr>
          <a:lstStyle>
            <a:lvl1pPr marL="0" indent="0" algn="l" defTabSz="685800" rtl="0" eaLnBrk="1" latinLnBrk="0" hangingPunct="1">
              <a:lnSpc>
                <a:spcPct val="120000"/>
              </a:lnSpc>
              <a:spcBef>
                <a:spcPts val="0"/>
              </a:spcBef>
              <a:spcAft>
                <a:spcPts val="1050"/>
              </a:spcAft>
              <a:buFont typeface="Arial" panose="020B0604020202020204" pitchFamily="34" charset="0"/>
              <a:buNone/>
              <a:defRPr sz="1400" kern="1200">
                <a:solidFill>
                  <a:schemeClr val="tx1"/>
                </a:solidFill>
                <a:latin typeface="+mn-lt"/>
                <a:ea typeface="+mn-ea"/>
                <a:cs typeface="+mn-cs"/>
              </a:defRPr>
            </a:lvl1pPr>
            <a:lvl2pPr marL="342900" indent="0" algn="r" defTabSz="685800" rtl="0" eaLnBrk="1" latinLnBrk="0" hangingPunct="1">
              <a:lnSpc>
                <a:spcPct val="120000"/>
              </a:lnSpc>
              <a:spcBef>
                <a:spcPts val="375"/>
              </a:spcBef>
              <a:buFont typeface="Arial" panose="020B0604020202020204" pitchFamily="34" charset="0"/>
              <a:buNone/>
              <a:defRPr sz="975" kern="1200">
                <a:solidFill>
                  <a:schemeClr val="tx1"/>
                </a:solidFill>
                <a:latin typeface="+mn-lt"/>
                <a:ea typeface="+mn-ea"/>
                <a:cs typeface="+mn-cs"/>
              </a:defRPr>
            </a:lvl2pPr>
            <a:lvl3pPr marL="685800" indent="0" algn="r" defTabSz="685800" rtl="0" eaLnBrk="1" latinLnBrk="0" hangingPunct="1">
              <a:lnSpc>
                <a:spcPct val="120000"/>
              </a:lnSpc>
              <a:spcBef>
                <a:spcPts val="375"/>
              </a:spcBef>
              <a:buFont typeface="Arial" panose="020B0604020202020204" pitchFamily="34" charset="0"/>
              <a:buNone/>
              <a:defRPr sz="975" kern="1200">
                <a:solidFill>
                  <a:schemeClr val="tx1"/>
                </a:solidFill>
                <a:latin typeface="+mn-lt"/>
                <a:ea typeface="+mn-ea"/>
                <a:cs typeface="+mn-cs"/>
              </a:defRPr>
            </a:lvl3pPr>
            <a:lvl4pPr marL="1028700" indent="0" algn="r" defTabSz="685800" rtl="0" eaLnBrk="1" latinLnBrk="0" hangingPunct="1">
              <a:lnSpc>
                <a:spcPct val="120000"/>
              </a:lnSpc>
              <a:spcBef>
                <a:spcPts val="375"/>
              </a:spcBef>
              <a:buFont typeface="Arial" panose="020B0604020202020204" pitchFamily="34" charset="0"/>
              <a:buNone/>
              <a:defRPr sz="975" kern="1200">
                <a:solidFill>
                  <a:schemeClr val="tx1"/>
                </a:solidFill>
                <a:latin typeface="+mn-lt"/>
                <a:ea typeface="+mn-ea"/>
                <a:cs typeface="+mn-cs"/>
              </a:defRPr>
            </a:lvl4pPr>
            <a:lvl5pPr marL="1371600" indent="0" algn="r" defTabSz="685800" rtl="0" eaLnBrk="1" latinLnBrk="0" hangingPunct="1">
              <a:lnSpc>
                <a:spcPct val="120000"/>
              </a:lnSpc>
              <a:spcBef>
                <a:spcPts val="375"/>
              </a:spcBef>
              <a:buFont typeface="Arial" panose="020B0604020202020204" pitchFamily="34" charset="0"/>
              <a:buNone/>
              <a:defRPr sz="9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r>
              <a:rPr kumimoji="0" lang="nb-NO" sz="1200" b="0" i="0" u="none" strike="noStrike" kern="1200" cap="none" spc="0" normalizeH="0" baseline="0" noProof="0" dirty="0">
                <a:ln>
                  <a:noFill/>
                </a:ln>
                <a:solidFill>
                  <a:srgbClr val="313640"/>
                </a:solidFill>
                <a:effectLst/>
                <a:uLnTx/>
                <a:uFillTx/>
                <a:latin typeface="Arial" panose="020B0604020202020204"/>
                <a:ea typeface="+mn-ea"/>
                <a:cs typeface="+mn-cs"/>
              </a:rPr>
              <a:t>Russisk</a:t>
            </a: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r>
              <a:rPr kumimoji="0" lang="nb-NO" sz="1200" b="0" i="0" u="none" strike="noStrike" kern="1200" cap="none" spc="0" normalizeH="0" baseline="0" noProof="0" dirty="0">
                <a:ln>
                  <a:noFill/>
                </a:ln>
                <a:solidFill>
                  <a:srgbClr val="313640"/>
                </a:solidFill>
                <a:effectLst/>
                <a:uLnTx/>
                <a:uFillTx/>
                <a:latin typeface="Arial" panose="020B0604020202020204"/>
                <a:ea typeface="+mn-ea"/>
                <a:cs typeface="+mn-cs"/>
              </a:rPr>
              <a:t>Serbisk</a:t>
            </a: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r>
              <a:rPr kumimoji="0" lang="nb-NO" sz="1200" b="0" i="0" u="none" strike="noStrike" kern="1200" cap="none" spc="0" normalizeH="0" baseline="0" noProof="0" dirty="0">
                <a:ln>
                  <a:noFill/>
                </a:ln>
                <a:solidFill>
                  <a:srgbClr val="313640"/>
                </a:solidFill>
                <a:effectLst/>
                <a:uLnTx/>
                <a:uFillTx/>
                <a:latin typeface="Arial" panose="020B0604020202020204"/>
                <a:ea typeface="+mn-ea"/>
                <a:cs typeface="+mn-cs"/>
              </a:rPr>
              <a:t>Spansk</a:t>
            </a: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r>
              <a:rPr kumimoji="0" lang="nb-NO" sz="1200" b="0" i="0" u="none" strike="noStrike" kern="1200" cap="none" spc="0" normalizeH="0" baseline="0" noProof="0" dirty="0">
                <a:ln>
                  <a:noFill/>
                </a:ln>
                <a:solidFill>
                  <a:srgbClr val="313640"/>
                </a:solidFill>
                <a:effectLst/>
                <a:uLnTx/>
                <a:uFillTx/>
                <a:latin typeface="Arial" panose="020B0604020202020204"/>
                <a:ea typeface="+mn-ea"/>
                <a:cs typeface="+mn-cs"/>
              </a:rPr>
              <a:t>Svensk</a:t>
            </a: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r>
              <a:rPr kumimoji="0" lang="nb-NO" sz="1200" b="0" i="0" u="none" strike="noStrike" kern="1200" cap="none" spc="0" normalizeH="0" baseline="0" noProof="0" dirty="0">
                <a:ln>
                  <a:noFill/>
                </a:ln>
                <a:solidFill>
                  <a:srgbClr val="313640"/>
                </a:solidFill>
                <a:effectLst/>
                <a:uLnTx/>
                <a:uFillTx/>
                <a:latin typeface="Arial" panose="020B0604020202020204"/>
                <a:ea typeface="+mn-ea"/>
                <a:cs typeface="+mn-cs"/>
              </a:rPr>
              <a:t>Syrisk</a:t>
            </a: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r>
              <a:rPr kumimoji="0" lang="nb-NO" sz="1200" b="0" i="0" u="none" strike="noStrike" kern="1200" cap="none" spc="0" normalizeH="0" baseline="0" noProof="0" dirty="0">
                <a:ln>
                  <a:noFill/>
                </a:ln>
                <a:solidFill>
                  <a:srgbClr val="313640"/>
                </a:solidFill>
                <a:effectLst/>
                <a:uLnTx/>
                <a:uFillTx/>
                <a:latin typeface="Arial" panose="020B0604020202020204"/>
                <a:ea typeface="+mn-ea"/>
                <a:cs typeface="+mn-cs"/>
              </a:rPr>
              <a:t>Tysk</a:t>
            </a: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r>
              <a:rPr kumimoji="0" lang="nb-NO" sz="1200" b="0" i="0" u="none" strike="noStrike" kern="1200" cap="none" spc="0" normalizeH="0" baseline="0" noProof="0" dirty="0">
                <a:ln>
                  <a:noFill/>
                </a:ln>
                <a:solidFill>
                  <a:srgbClr val="313640"/>
                </a:solidFill>
                <a:effectLst/>
                <a:uLnTx/>
                <a:uFillTx/>
                <a:latin typeface="Arial" panose="020B0604020202020204"/>
                <a:ea typeface="+mn-ea"/>
                <a:cs typeface="+mn-cs"/>
              </a:rPr>
              <a:t>Vietnamesisk</a:t>
            </a: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r>
              <a:rPr kumimoji="0" lang="nb-NO" sz="1200" b="0" i="0" u="none" strike="noStrike" kern="1200" cap="none" spc="0" normalizeH="0" baseline="0" noProof="0" dirty="0">
                <a:ln>
                  <a:noFill/>
                </a:ln>
                <a:solidFill>
                  <a:srgbClr val="313640"/>
                </a:solidFill>
                <a:effectLst/>
                <a:uLnTx/>
                <a:uFillTx/>
                <a:latin typeface="Arial" panose="020B0604020202020204"/>
                <a:ea typeface="+mn-ea"/>
                <a:cs typeface="+mn-cs"/>
              </a:rPr>
              <a:t>Urdu</a:t>
            </a: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endParaRPr kumimoji="0" lang="nb-NO" sz="1300" b="0" i="0" u="none" strike="noStrike" kern="1200" cap="none" spc="0" normalizeH="0" baseline="0" noProof="0" dirty="0">
              <a:ln>
                <a:noFill/>
              </a:ln>
              <a:solidFill>
                <a:srgbClr val="313640"/>
              </a:solidFill>
              <a:effectLst/>
              <a:uLnTx/>
              <a:uFillTx/>
              <a:latin typeface="Arial" panose="020B0604020202020204"/>
              <a:ea typeface="+mn-ea"/>
              <a:cs typeface="+mn-cs"/>
            </a:endParaRP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endParaRPr kumimoji="0" lang="nb-NO" sz="1300" b="0" i="0" u="none" strike="noStrike" kern="1200" cap="none" spc="0" normalizeH="0" baseline="0" noProof="0" dirty="0">
              <a:ln>
                <a:noFill/>
              </a:ln>
              <a:solidFill>
                <a:srgbClr val="313640"/>
              </a:solidFill>
              <a:effectLst/>
              <a:uLnTx/>
              <a:uFillTx/>
              <a:latin typeface="Arial" panose="020B0604020202020204"/>
              <a:ea typeface="+mn-ea"/>
              <a:cs typeface="+mn-cs"/>
            </a:endParaRP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endParaRPr kumimoji="0" lang="nb-NO" sz="1200" b="0" i="0" u="none" strike="noStrike" kern="1200" cap="none" spc="0" normalizeH="0" baseline="0" noProof="0" dirty="0">
              <a:ln>
                <a:noFill/>
              </a:ln>
              <a:solidFill>
                <a:srgbClr val="313640"/>
              </a:solidFill>
              <a:effectLst/>
              <a:uLnTx/>
              <a:uFillTx/>
              <a:latin typeface="Arial" panose="020B0604020202020204"/>
              <a:ea typeface="+mn-ea"/>
              <a:cs typeface="+mn-cs"/>
            </a:endParaRP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endParaRPr kumimoji="0" lang="nb-NO" sz="1200" b="0" i="0" u="none" strike="noStrike" kern="1200" cap="none" spc="0" normalizeH="0" baseline="0" noProof="0" dirty="0">
              <a:ln>
                <a:noFill/>
              </a:ln>
              <a:solidFill>
                <a:srgbClr val="313640"/>
              </a:solidFill>
              <a:effectLst/>
              <a:uLnTx/>
              <a:uFillTx/>
              <a:latin typeface="Arial" panose="020B0604020202020204"/>
              <a:ea typeface="+mn-ea"/>
              <a:cs typeface="+mn-cs"/>
            </a:endParaRP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endParaRPr kumimoji="0" lang="nb-NO" sz="1200" b="0" i="0" u="none" strike="noStrike" kern="1200" cap="none" spc="0" normalizeH="0" baseline="0" noProof="0" dirty="0">
              <a:ln>
                <a:noFill/>
              </a:ln>
              <a:solidFill>
                <a:srgbClr val="313640"/>
              </a:solidFill>
              <a:effectLst/>
              <a:uLnTx/>
              <a:uFillTx/>
              <a:latin typeface="Arial" panose="020B0604020202020204"/>
              <a:ea typeface="+mn-ea"/>
              <a:cs typeface="+mn-cs"/>
            </a:endParaRPr>
          </a:p>
        </p:txBody>
      </p:sp>
      <p:grpSp>
        <p:nvGrpSpPr>
          <p:cNvPr id="11" name="Group 10">
            <a:extLst>
              <a:ext uri="{FF2B5EF4-FFF2-40B4-BE49-F238E27FC236}">
                <a16:creationId xmlns:a16="http://schemas.microsoft.com/office/drawing/2014/main" id="{9C1E80BD-FE77-4A85-AFB5-7230F9995D4E}"/>
              </a:ext>
            </a:extLst>
          </p:cNvPr>
          <p:cNvGrpSpPr/>
          <p:nvPr userDrawn="1"/>
        </p:nvGrpSpPr>
        <p:grpSpPr>
          <a:xfrm>
            <a:off x="350519" y="1051559"/>
            <a:ext cx="3880373" cy="3620727"/>
            <a:chOff x="161813" y="792437"/>
            <a:chExt cx="4191000" cy="4093210"/>
          </a:xfrm>
        </p:grpSpPr>
        <p:pic>
          <p:nvPicPr>
            <p:cNvPr id="12" name="Picture 11">
              <a:extLst>
                <a:ext uri="{FF2B5EF4-FFF2-40B4-BE49-F238E27FC236}">
                  <a16:creationId xmlns:a16="http://schemas.microsoft.com/office/drawing/2014/main" id="{5D532C68-828C-4E66-BD62-FF71271CA40F}"/>
                </a:ext>
              </a:extLst>
            </p:cNvPr>
            <p:cNvPicPr>
              <a:picLocks noChangeAspect="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backgroundRemoval t="4600" b="97445" l="2167" r="96167">
                          <a14:foregroundMark x1="94500" y1="50085" x2="94500" y2="50085"/>
                          <a14:foregroundMark x1="96167" y1="37990" x2="96167" y2="37990"/>
                          <a14:foregroundMark x1="60333" y1="7496" x2="60333" y2="7496"/>
                          <a14:foregroundMark x1="47500" y1="20102" x2="47500" y2="20102"/>
                          <a14:foregroundMark x1="43833" y1="18739" x2="43833" y2="18739"/>
                          <a14:foregroundMark x1="67667" y1="93015" x2="67667" y2="93015"/>
                          <a14:foregroundMark x1="62333" y1="97445" x2="62333" y2="97445"/>
                          <a14:foregroundMark x1="38500" y1="4770" x2="38500" y2="4770"/>
                          <a14:foregroundMark x1="41167" y1="8177" x2="41167" y2="8177"/>
                          <a14:foregroundMark x1="18667" y1="11244" x2="18667" y2="11244"/>
                          <a14:foregroundMark x1="9167" y1="77513" x2="9167" y2="77513"/>
                          <a14:foregroundMark x1="2167" y1="65928" x2="2167" y2="65928"/>
                        </a14:backgroundRemoval>
                      </a14:imgEffect>
                      <a14:imgEffect>
                        <a14:colorTemperature colorTemp="7743"/>
                      </a14:imgEffect>
                      <a14:imgEffect>
                        <a14:saturation sat="400000"/>
                      </a14:imgEffect>
                    </a14:imgLayer>
                  </a14:imgProps>
                </a:ext>
              </a:extLst>
            </a:blip>
            <a:stretch>
              <a:fillRect/>
            </a:stretch>
          </p:blipFill>
          <p:spPr>
            <a:xfrm>
              <a:off x="161813" y="792437"/>
              <a:ext cx="4191000" cy="4093210"/>
            </a:xfrm>
            <a:prstGeom prst="rect">
              <a:avLst/>
            </a:prstGeom>
          </p:spPr>
        </p:pic>
        <p:sp>
          <p:nvSpPr>
            <p:cNvPr id="13" name="Oval 12">
              <a:extLst>
                <a:ext uri="{FF2B5EF4-FFF2-40B4-BE49-F238E27FC236}">
                  <a16:creationId xmlns:a16="http://schemas.microsoft.com/office/drawing/2014/main" id="{27AFFDBC-5EC0-42D1-8E98-E921CE0D7358}"/>
                </a:ext>
              </a:extLst>
            </p:cNvPr>
            <p:cNvSpPr/>
            <p:nvPr/>
          </p:nvSpPr>
          <p:spPr>
            <a:xfrm>
              <a:off x="2420923" y="1289328"/>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Oval 13">
              <a:extLst>
                <a:ext uri="{FF2B5EF4-FFF2-40B4-BE49-F238E27FC236}">
                  <a16:creationId xmlns:a16="http://schemas.microsoft.com/office/drawing/2014/main" id="{F1B1DEB8-E724-4F72-A36C-600DCE65AC30}"/>
                </a:ext>
              </a:extLst>
            </p:cNvPr>
            <p:cNvSpPr/>
            <p:nvPr/>
          </p:nvSpPr>
          <p:spPr>
            <a:xfrm>
              <a:off x="2567043" y="1322684"/>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FEDAB105-613E-4BA1-9DE4-5EA28B90BA5C}"/>
                </a:ext>
              </a:extLst>
            </p:cNvPr>
            <p:cNvSpPr/>
            <p:nvPr/>
          </p:nvSpPr>
          <p:spPr>
            <a:xfrm>
              <a:off x="2184260" y="1574932"/>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Oval 15">
              <a:extLst>
                <a:ext uri="{FF2B5EF4-FFF2-40B4-BE49-F238E27FC236}">
                  <a16:creationId xmlns:a16="http://schemas.microsoft.com/office/drawing/2014/main" id="{07251BC1-2A56-4E98-8557-B1AEFFE29A18}"/>
                </a:ext>
              </a:extLst>
            </p:cNvPr>
            <p:cNvSpPr/>
            <p:nvPr/>
          </p:nvSpPr>
          <p:spPr>
            <a:xfrm>
              <a:off x="2347870" y="1895497"/>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Oval 16">
              <a:extLst>
                <a:ext uri="{FF2B5EF4-FFF2-40B4-BE49-F238E27FC236}">
                  <a16:creationId xmlns:a16="http://schemas.microsoft.com/office/drawing/2014/main" id="{6B8F4F38-9065-4EE0-8FB6-BC6654A5EE9A}"/>
                </a:ext>
              </a:extLst>
            </p:cNvPr>
            <p:cNvSpPr/>
            <p:nvPr/>
          </p:nvSpPr>
          <p:spPr>
            <a:xfrm>
              <a:off x="2058836" y="2210808"/>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Oval 17">
              <a:extLst>
                <a:ext uri="{FF2B5EF4-FFF2-40B4-BE49-F238E27FC236}">
                  <a16:creationId xmlns:a16="http://schemas.microsoft.com/office/drawing/2014/main" id="{E689A6F1-A1B9-4676-AB11-978E6346AEC4}"/>
                </a:ext>
              </a:extLst>
            </p:cNvPr>
            <p:cNvSpPr/>
            <p:nvPr/>
          </p:nvSpPr>
          <p:spPr>
            <a:xfrm>
              <a:off x="1876189" y="2205232"/>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Oval 18">
              <a:extLst>
                <a:ext uri="{FF2B5EF4-FFF2-40B4-BE49-F238E27FC236}">
                  <a16:creationId xmlns:a16="http://schemas.microsoft.com/office/drawing/2014/main" id="{BA6CB6AF-7DB5-4382-B491-D221CB141165}"/>
                </a:ext>
              </a:extLst>
            </p:cNvPr>
            <p:cNvSpPr/>
            <p:nvPr/>
          </p:nvSpPr>
          <p:spPr>
            <a:xfrm>
              <a:off x="2640096" y="1962210"/>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Oval 19">
              <a:extLst>
                <a:ext uri="{FF2B5EF4-FFF2-40B4-BE49-F238E27FC236}">
                  <a16:creationId xmlns:a16="http://schemas.microsoft.com/office/drawing/2014/main" id="{FF5D9AEF-A1D2-4145-B3C8-7B3E17AEA114}"/>
                </a:ext>
              </a:extLst>
            </p:cNvPr>
            <p:cNvSpPr/>
            <p:nvPr/>
          </p:nvSpPr>
          <p:spPr>
            <a:xfrm>
              <a:off x="2802474" y="1222615"/>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Oval 20">
              <a:extLst>
                <a:ext uri="{FF2B5EF4-FFF2-40B4-BE49-F238E27FC236}">
                  <a16:creationId xmlns:a16="http://schemas.microsoft.com/office/drawing/2014/main" id="{E55933B3-6FB6-4196-9CBB-922C708A7AF1}"/>
                </a:ext>
              </a:extLst>
            </p:cNvPr>
            <p:cNvSpPr/>
            <p:nvPr/>
          </p:nvSpPr>
          <p:spPr>
            <a:xfrm>
              <a:off x="3199526" y="1389397"/>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Oval 21">
              <a:extLst>
                <a:ext uri="{FF2B5EF4-FFF2-40B4-BE49-F238E27FC236}">
                  <a16:creationId xmlns:a16="http://schemas.microsoft.com/office/drawing/2014/main" id="{99031737-CC8D-446D-8730-33F0770F447C}"/>
                </a:ext>
              </a:extLst>
            </p:cNvPr>
            <p:cNvSpPr/>
            <p:nvPr/>
          </p:nvSpPr>
          <p:spPr>
            <a:xfrm>
              <a:off x="2984064" y="2131644"/>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Oval 22">
              <a:extLst>
                <a:ext uri="{FF2B5EF4-FFF2-40B4-BE49-F238E27FC236}">
                  <a16:creationId xmlns:a16="http://schemas.microsoft.com/office/drawing/2014/main" id="{3884B642-3B4F-4625-B74E-8F5267C7D3F9}"/>
                </a:ext>
              </a:extLst>
            </p:cNvPr>
            <p:cNvSpPr/>
            <p:nvPr/>
          </p:nvSpPr>
          <p:spPr>
            <a:xfrm>
              <a:off x="2895674" y="1993847"/>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7A528368-483A-49FA-A02A-71115DAAE003}"/>
                </a:ext>
              </a:extLst>
            </p:cNvPr>
            <p:cNvSpPr/>
            <p:nvPr/>
          </p:nvSpPr>
          <p:spPr>
            <a:xfrm>
              <a:off x="2743690" y="1545210"/>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Oval 24">
              <a:extLst>
                <a:ext uri="{FF2B5EF4-FFF2-40B4-BE49-F238E27FC236}">
                  <a16:creationId xmlns:a16="http://schemas.microsoft.com/office/drawing/2014/main" id="{6DDBD489-02CC-4346-B321-0A993C670384}"/>
                </a:ext>
              </a:extLst>
            </p:cNvPr>
            <p:cNvSpPr/>
            <p:nvPr/>
          </p:nvSpPr>
          <p:spPr>
            <a:xfrm>
              <a:off x="2457449" y="1700240"/>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Oval 25">
              <a:extLst>
                <a:ext uri="{FF2B5EF4-FFF2-40B4-BE49-F238E27FC236}">
                  <a16:creationId xmlns:a16="http://schemas.microsoft.com/office/drawing/2014/main" id="{B1413BC8-8CF7-43D6-BB40-C0561A440D50}"/>
                </a:ext>
              </a:extLst>
            </p:cNvPr>
            <p:cNvSpPr/>
            <p:nvPr/>
          </p:nvSpPr>
          <p:spPr>
            <a:xfrm>
              <a:off x="4153922" y="2361604"/>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29" name="Text Placeholder 4">
            <a:extLst>
              <a:ext uri="{FF2B5EF4-FFF2-40B4-BE49-F238E27FC236}">
                <a16:creationId xmlns:a16="http://schemas.microsoft.com/office/drawing/2014/main" id="{44498DF2-1746-4F3F-9754-58B5901250E6}"/>
              </a:ext>
            </a:extLst>
          </p:cNvPr>
          <p:cNvSpPr txBox="1">
            <a:spLocks/>
          </p:cNvSpPr>
          <p:nvPr userDrawn="1"/>
        </p:nvSpPr>
        <p:spPr>
          <a:xfrm>
            <a:off x="4601317" y="1289326"/>
            <a:ext cx="1236101" cy="3278375"/>
          </a:xfrm>
          <a:prstGeom prst="rect">
            <a:avLst/>
          </a:prstGeom>
        </p:spPr>
        <p:txBody>
          <a:bodyPr vert="horz" lIns="0" tIns="0" rIns="0" bIns="0" rtlCol="0">
            <a:normAutofit fontScale="85000" lnSpcReduction="20000"/>
          </a:bodyPr>
          <a:lstStyle>
            <a:lvl1pPr marL="0" indent="0" algn="l" defTabSz="685800" rtl="0" eaLnBrk="1" latinLnBrk="0" hangingPunct="1">
              <a:lnSpc>
                <a:spcPct val="120000"/>
              </a:lnSpc>
              <a:spcBef>
                <a:spcPts val="0"/>
              </a:spcBef>
              <a:spcAft>
                <a:spcPts val="1050"/>
              </a:spcAft>
              <a:buFont typeface="Arial" panose="020B0604020202020204" pitchFamily="34" charset="0"/>
              <a:buNone/>
              <a:defRPr sz="1400" kern="1200">
                <a:solidFill>
                  <a:schemeClr val="tx1"/>
                </a:solidFill>
                <a:latin typeface="+mn-lt"/>
                <a:ea typeface="+mn-ea"/>
                <a:cs typeface="+mn-cs"/>
              </a:defRPr>
            </a:lvl1pPr>
            <a:lvl2pPr marL="342900" indent="0" algn="r" defTabSz="685800" rtl="0" eaLnBrk="1" latinLnBrk="0" hangingPunct="1">
              <a:lnSpc>
                <a:spcPct val="120000"/>
              </a:lnSpc>
              <a:spcBef>
                <a:spcPts val="375"/>
              </a:spcBef>
              <a:buFont typeface="Arial" panose="020B0604020202020204" pitchFamily="34" charset="0"/>
              <a:buNone/>
              <a:defRPr sz="975" kern="1200">
                <a:solidFill>
                  <a:schemeClr val="tx1"/>
                </a:solidFill>
                <a:latin typeface="+mn-lt"/>
                <a:ea typeface="+mn-ea"/>
                <a:cs typeface="+mn-cs"/>
              </a:defRPr>
            </a:lvl2pPr>
            <a:lvl3pPr marL="685800" indent="0" algn="r" defTabSz="685800" rtl="0" eaLnBrk="1" latinLnBrk="0" hangingPunct="1">
              <a:lnSpc>
                <a:spcPct val="120000"/>
              </a:lnSpc>
              <a:spcBef>
                <a:spcPts val="375"/>
              </a:spcBef>
              <a:buFont typeface="Arial" panose="020B0604020202020204" pitchFamily="34" charset="0"/>
              <a:buNone/>
              <a:defRPr sz="975" kern="1200">
                <a:solidFill>
                  <a:schemeClr val="tx1"/>
                </a:solidFill>
                <a:latin typeface="+mn-lt"/>
                <a:ea typeface="+mn-ea"/>
                <a:cs typeface="+mn-cs"/>
              </a:defRPr>
            </a:lvl3pPr>
            <a:lvl4pPr marL="1028700" indent="0" algn="r" defTabSz="685800" rtl="0" eaLnBrk="1" latinLnBrk="0" hangingPunct="1">
              <a:lnSpc>
                <a:spcPct val="120000"/>
              </a:lnSpc>
              <a:spcBef>
                <a:spcPts val="375"/>
              </a:spcBef>
              <a:buFont typeface="Arial" panose="020B0604020202020204" pitchFamily="34" charset="0"/>
              <a:buNone/>
              <a:defRPr sz="975" kern="1200">
                <a:solidFill>
                  <a:schemeClr val="tx1"/>
                </a:solidFill>
                <a:latin typeface="+mn-lt"/>
                <a:ea typeface="+mn-ea"/>
                <a:cs typeface="+mn-cs"/>
              </a:defRPr>
            </a:lvl4pPr>
            <a:lvl5pPr marL="1371600" indent="0" algn="r" defTabSz="685800" rtl="0" eaLnBrk="1" latinLnBrk="0" hangingPunct="1">
              <a:lnSpc>
                <a:spcPct val="120000"/>
              </a:lnSpc>
              <a:spcBef>
                <a:spcPts val="375"/>
              </a:spcBef>
              <a:buFont typeface="Arial" panose="020B0604020202020204" pitchFamily="34" charset="0"/>
              <a:buNone/>
              <a:defRPr sz="9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r>
              <a:rPr kumimoji="0" lang="nb-NO" sz="1400" b="0" i="0" u="none" strike="noStrike" kern="1200" cap="none" spc="0" normalizeH="0" baseline="0" noProof="0" dirty="0">
                <a:ln>
                  <a:noFill/>
                </a:ln>
                <a:solidFill>
                  <a:srgbClr val="313640"/>
                </a:solidFill>
                <a:effectLst/>
                <a:uLnTx/>
                <a:uFillTx/>
                <a:latin typeface="Arial" panose="020B0604020202020204"/>
                <a:ea typeface="+mn-ea"/>
                <a:cs typeface="+mn-cs"/>
              </a:rPr>
              <a:t>Albansk</a:t>
            </a: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r>
              <a:rPr kumimoji="0" lang="nb-NO" sz="1400" b="0" i="0" u="none" strike="noStrike" kern="1200" cap="none" spc="0" normalizeH="0" baseline="0" noProof="0" dirty="0">
                <a:ln>
                  <a:noFill/>
                </a:ln>
                <a:solidFill>
                  <a:srgbClr val="313640"/>
                </a:solidFill>
                <a:effectLst/>
                <a:uLnTx/>
                <a:uFillTx/>
                <a:latin typeface="Arial" panose="020B0604020202020204"/>
                <a:ea typeface="+mn-ea"/>
                <a:cs typeface="+mn-cs"/>
              </a:rPr>
              <a:t>Arabisk</a:t>
            </a: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r>
              <a:rPr kumimoji="0" lang="nb-NO" sz="1400" b="0" i="0" u="none" strike="noStrike" kern="1200" cap="none" spc="0" normalizeH="0" baseline="0" noProof="0" dirty="0">
                <a:ln>
                  <a:noFill/>
                </a:ln>
                <a:solidFill>
                  <a:srgbClr val="313640"/>
                </a:solidFill>
                <a:effectLst/>
                <a:uLnTx/>
                <a:uFillTx/>
                <a:latin typeface="Arial" panose="020B0604020202020204"/>
                <a:ea typeface="+mn-ea"/>
                <a:cs typeface="+mn-cs"/>
              </a:rPr>
              <a:t>Bosnisk</a:t>
            </a: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r>
              <a:rPr kumimoji="0" lang="nb-NO" sz="1400" b="0" i="0" u="none" strike="noStrike" kern="1200" cap="none" spc="0" normalizeH="0" baseline="0" noProof="0" dirty="0">
                <a:ln>
                  <a:noFill/>
                </a:ln>
                <a:solidFill>
                  <a:srgbClr val="313640"/>
                </a:solidFill>
                <a:effectLst/>
                <a:uLnTx/>
                <a:uFillTx/>
                <a:latin typeface="Arial" panose="020B0604020202020204"/>
                <a:ea typeface="+mn-ea"/>
                <a:cs typeface="+mn-cs"/>
              </a:rPr>
              <a:t>Dansk</a:t>
            </a: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r>
              <a:rPr kumimoji="0" lang="nb-NO" sz="1400" b="0" i="0" u="none" strike="noStrike" kern="1200" cap="none" spc="0" normalizeH="0" baseline="0" noProof="0" dirty="0" err="1">
                <a:ln>
                  <a:noFill/>
                </a:ln>
                <a:solidFill>
                  <a:srgbClr val="313640"/>
                </a:solidFill>
                <a:effectLst/>
                <a:uLnTx/>
                <a:uFillTx/>
                <a:latin typeface="Arial" panose="020B0604020202020204"/>
                <a:ea typeface="+mn-ea"/>
                <a:cs typeface="+mn-cs"/>
              </a:rPr>
              <a:t>Dari</a:t>
            </a:r>
            <a:endParaRPr kumimoji="0" lang="nb-NO" sz="1400" b="0" i="0" u="none" strike="noStrike" kern="1200" cap="none" spc="0" normalizeH="0" baseline="0" noProof="0" dirty="0">
              <a:ln>
                <a:noFill/>
              </a:ln>
              <a:solidFill>
                <a:srgbClr val="313640"/>
              </a:solidFill>
              <a:effectLst/>
              <a:uLnTx/>
              <a:uFillTx/>
              <a:latin typeface="Arial" panose="020B0604020202020204"/>
              <a:ea typeface="+mn-ea"/>
              <a:cs typeface="+mn-cs"/>
            </a:endParaRP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r>
              <a:rPr kumimoji="0" lang="nb-NO" sz="1400" b="0" i="0" u="none" strike="noStrike" kern="1200" cap="none" spc="0" normalizeH="0" baseline="0" noProof="0" dirty="0">
                <a:ln>
                  <a:noFill/>
                </a:ln>
                <a:solidFill>
                  <a:srgbClr val="313640"/>
                </a:solidFill>
                <a:effectLst/>
                <a:uLnTx/>
                <a:uFillTx/>
                <a:latin typeface="Arial" panose="020B0604020202020204"/>
                <a:ea typeface="+mn-ea"/>
                <a:cs typeface="+mn-cs"/>
              </a:rPr>
              <a:t>Engelsk</a:t>
            </a: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r>
              <a:rPr kumimoji="0" lang="nb-NO" sz="1400" b="0" i="0" u="none" strike="noStrike" kern="1200" cap="none" spc="0" normalizeH="0" baseline="0" noProof="0" dirty="0">
                <a:ln>
                  <a:noFill/>
                </a:ln>
                <a:solidFill>
                  <a:srgbClr val="313640"/>
                </a:solidFill>
                <a:effectLst/>
                <a:uLnTx/>
                <a:uFillTx/>
                <a:latin typeface="Arial" panose="020B0604020202020204"/>
                <a:ea typeface="+mn-ea"/>
                <a:cs typeface="+mn-cs"/>
              </a:rPr>
              <a:t>Estlandsk</a:t>
            </a: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r>
              <a:rPr kumimoji="0" lang="nb-NO" sz="1400" b="0" i="0" u="none" strike="noStrike" kern="1200" cap="none" spc="0" normalizeH="0" baseline="0" noProof="0" dirty="0">
                <a:ln>
                  <a:noFill/>
                </a:ln>
                <a:solidFill>
                  <a:srgbClr val="313640"/>
                </a:solidFill>
                <a:effectLst/>
                <a:uLnTx/>
                <a:uFillTx/>
                <a:latin typeface="Arial" panose="020B0604020202020204"/>
                <a:ea typeface="+mn-ea"/>
                <a:cs typeface="+mn-cs"/>
              </a:rPr>
              <a:t>Finsk</a:t>
            </a: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r>
              <a:rPr kumimoji="0" lang="nb-NO" sz="1400" b="0" i="0" u="none" strike="noStrike" kern="1200" cap="none" spc="0" normalizeH="0" baseline="0" noProof="0" dirty="0">
                <a:ln>
                  <a:noFill/>
                </a:ln>
                <a:solidFill>
                  <a:srgbClr val="313640"/>
                </a:solidFill>
                <a:effectLst/>
                <a:uLnTx/>
                <a:uFillTx/>
                <a:latin typeface="Arial" panose="020B0604020202020204"/>
                <a:ea typeface="+mn-ea"/>
                <a:cs typeface="+mn-cs"/>
              </a:rPr>
              <a:t>Filippinsk</a:t>
            </a: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r>
              <a:rPr kumimoji="0" lang="nb-NO" sz="1400" b="0" i="0" u="none" strike="noStrike" kern="1200" cap="none" spc="0" normalizeH="0" baseline="0" noProof="0" dirty="0">
                <a:ln>
                  <a:noFill/>
                </a:ln>
                <a:solidFill>
                  <a:srgbClr val="313640"/>
                </a:solidFill>
                <a:effectLst/>
                <a:uLnTx/>
                <a:uFillTx/>
                <a:latin typeface="Arial" panose="020B0604020202020204"/>
                <a:ea typeface="+mn-ea"/>
                <a:cs typeface="+mn-cs"/>
              </a:rPr>
              <a:t>Fransk</a:t>
            </a: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endParaRPr kumimoji="0" lang="nb-NO" sz="1400" b="0" i="0" u="none" strike="noStrike" kern="1200" cap="none" spc="0" normalizeH="0" baseline="0" noProof="0" dirty="0">
              <a:ln>
                <a:noFill/>
              </a:ln>
              <a:solidFill>
                <a:srgbClr val="313640"/>
              </a:solidFill>
              <a:effectLst/>
              <a:uLnTx/>
              <a:uFillTx/>
              <a:latin typeface="Arial" panose="020B0604020202020204"/>
              <a:ea typeface="+mn-ea"/>
              <a:cs typeface="+mn-cs"/>
            </a:endParaRPr>
          </a:p>
          <a:p>
            <a:pPr marL="0" marR="0" lvl="0" indent="0" algn="l" defTabSz="685800" rtl="0" eaLnBrk="1" fontAlgn="auto" latinLnBrk="0" hangingPunct="1">
              <a:lnSpc>
                <a:spcPct val="120000"/>
              </a:lnSpc>
              <a:spcBef>
                <a:spcPts val="0"/>
              </a:spcBef>
              <a:spcAft>
                <a:spcPts val="1050"/>
              </a:spcAft>
              <a:buClrTx/>
              <a:buSzTx/>
              <a:buFont typeface="Arial" panose="020B0604020202020204" pitchFamily="34" charset="0"/>
              <a:buNone/>
              <a:tabLst/>
              <a:defRPr/>
            </a:pPr>
            <a:endParaRPr kumimoji="0" lang="nb-NO" sz="1400" b="0" i="0" u="none" strike="noStrike" kern="1200" cap="none" spc="0" normalizeH="0" baseline="0" noProof="0" dirty="0">
              <a:ln>
                <a:noFill/>
              </a:ln>
              <a:solidFill>
                <a:srgbClr val="31364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3218873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orsmål_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5A4C393-CD76-4A37-9018-D2B62D3BCAC9}"/>
              </a:ext>
            </a:extLst>
          </p:cNvPr>
          <p:cNvGraphicFramePr>
            <a:graphicFrameLocks noChangeAspect="1"/>
          </p:cNvGraphicFramePr>
          <p:nvPr userDrawn="1">
            <p:custDataLst>
              <p:tags r:id="rId1"/>
            </p:custDataLst>
            <p:extLst>
              <p:ext uri="{D42A27DB-BD31-4B8C-83A1-F6EECF244321}">
                <p14:modId xmlns:p14="http://schemas.microsoft.com/office/powerpoint/2010/main" val="1931390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75A4C393-CD76-4A37-9018-D2B62D3BCA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1" name="Group 10">
            <a:extLst>
              <a:ext uri="{FF2B5EF4-FFF2-40B4-BE49-F238E27FC236}">
                <a16:creationId xmlns:a16="http://schemas.microsoft.com/office/drawing/2014/main" id="{9C1E80BD-FE77-4A85-AFB5-7230F9995D4E}"/>
              </a:ext>
            </a:extLst>
          </p:cNvPr>
          <p:cNvGrpSpPr/>
          <p:nvPr userDrawn="1"/>
        </p:nvGrpSpPr>
        <p:grpSpPr>
          <a:xfrm>
            <a:off x="350519" y="1051559"/>
            <a:ext cx="3880373" cy="3620727"/>
            <a:chOff x="161813" y="792437"/>
            <a:chExt cx="4191000" cy="4093210"/>
          </a:xfrm>
        </p:grpSpPr>
        <p:pic>
          <p:nvPicPr>
            <p:cNvPr id="12" name="Picture 11">
              <a:extLst>
                <a:ext uri="{FF2B5EF4-FFF2-40B4-BE49-F238E27FC236}">
                  <a16:creationId xmlns:a16="http://schemas.microsoft.com/office/drawing/2014/main" id="{5D532C68-828C-4E66-BD62-FF71271CA40F}"/>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4600" b="97445" l="2167" r="96167">
                          <a14:foregroundMark x1="94500" y1="50085" x2="94500" y2="50085"/>
                          <a14:foregroundMark x1="96167" y1="37990" x2="96167" y2="37990"/>
                          <a14:foregroundMark x1="60333" y1="7496" x2="60333" y2="7496"/>
                          <a14:foregroundMark x1="47500" y1="20102" x2="47500" y2="20102"/>
                          <a14:foregroundMark x1="43833" y1="18739" x2="43833" y2="18739"/>
                          <a14:foregroundMark x1="67667" y1="93015" x2="67667" y2="93015"/>
                          <a14:foregroundMark x1="62333" y1="97445" x2="62333" y2="97445"/>
                          <a14:foregroundMark x1="38500" y1="4770" x2="38500" y2="4770"/>
                          <a14:foregroundMark x1="41167" y1="8177" x2="41167" y2="8177"/>
                          <a14:foregroundMark x1="18667" y1="11244" x2="18667" y2="11244"/>
                          <a14:foregroundMark x1="9167" y1="77513" x2="9167" y2="77513"/>
                          <a14:foregroundMark x1="2167" y1="65928" x2="2167" y2="65928"/>
                        </a14:backgroundRemoval>
                      </a14:imgEffect>
                      <a14:imgEffect>
                        <a14:colorTemperature colorTemp="7743"/>
                      </a14:imgEffect>
                      <a14:imgEffect>
                        <a14:saturation sat="400000"/>
                      </a14:imgEffect>
                    </a14:imgLayer>
                  </a14:imgProps>
                </a:ext>
              </a:extLst>
            </a:blip>
            <a:stretch>
              <a:fillRect/>
            </a:stretch>
          </p:blipFill>
          <p:spPr>
            <a:xfrm>
              <a:off x="161813" y="792437"/>
              <a:ext cx="4191000" cy="4093210"/>
            </a:xfrm>
            <a:prstGeom prst="rect">
              <a:avLst/>
            </a:prstGeom>
          </p:spPr>
        </p:pic>
        <p:sp>
          <p:nvSpPr>
            <p:cNvPr id="13" name="Oval 12">
              <a:extLst>
                <a:ext uri="{FF2B5EF4-FFF2-40B4-BE49-F238E27FC236}">
                  <a16:creationId xmlns:a16="http://schemas.microsoft.com/office/drawing/2014/main" id="{27AFFDBC-5EC0-42D1-8E98-E921CE0D7358}"/>
                </a:ext>
              </a:extLst>
            </p:cNvPr>
            <p:cNvSpPr/>
            <p:nvPr/>
          </p:nvSpPr>
          <p:spPr>
            <a:xfrm>
              <a:off x="2420923" y="1289328"/>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Oval 13">
              <a:extLst>
                <a:ext uri="{FF2B5EF4-FFF2-40B4-BE49-F238E27FC236}">
                  <a16:creationId xmlns:a16="http://schemas.microsoft.com/office/drawing/2014/main" id="{F1B1DEB8-E724-4F72-A36C-600DCE65AC30}"/>
                </a:ext>
              </a:extLst>
            </p:cNvPr>
            <p:cNvSpPr/>
            <p:nvPr/>
          </p:nvSpPr>
          <p:spPr>
            <a:xfrm>
              <a:off x="2567043" y="1322684"/>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FEDAB105-613E-4BA1-9DE4-5EA28B90BA5C}"/>
                </a:ext>
              </a:extLst>
            </p:cNvPr>
            <p:cNvSpPr/>
            <p:nvPr/>
          </p:nvSpPr>
          <p:spPr>
            <a:xfrm>
              <a:off x="2184260" y="1574932"/>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Oval 15">
              <a:extLst>
                <a:ext uri="{FF2B5EF4-FFF2-40B4-BE49-F238E27FC236}">
                  <a16:creationId xmlns:a16="http://schemas.microsoft.com/office/drawing/2014/main" id="{07251BC1-2A56-4E98-8557-B1AEFFE29A18}"/>
                </a:ext>
              </a:extLst>
            </p:cNvPr>
            <p:cNvSpPr/>
            <p:nvPr/>
          </p:nvSpPr>
          <p:spPr>
            <a:xfrm>
              <a:off x="2347870" y="1895497"/>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Oval 16">
              <a:extLst>
                <a:ext uri="{FF2B5EF4-FFF2-40B4-BE49-F238E27FC236}">
                  <a16:creationId xmlns:a16="http://schemas.microsoft.com/office/drawing/2014/main" id="{6B8F4F38-9065-4EE0-8FB6-BC6654A5EE9A}"/>
                </a:ext>
              </a:extLst>
            </p:cNvPr>
            <p:cNvSpPr/>
            <p:nvPr/>
          </p:nvSpPr>
          <p:spPr>
            <a:xfrm>
              <a:off x="2058836" y="2210808"/>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Oval 17">
              <a:extLst>
                <a:ext uri="{FF2B5EF4-FFF2-40B4-BE49-F238E27FC236}">
                  <a16:creationId xmlns:a16="http://schemas.microsoft.com/office/drawing/2014/main" id="{E689A6F1-A1B9-4676-AB11-978E6346AEC4}"/>
                </a:ext>
              </a:extLst>
            </p:cNvPr>
            <p:cNvSpPr/>
            <p:nvPr/>
          </p:nvSpPr>
          <p:spPr>
            <a:xfrm>
              <a:off x="1876189" y="2205232"/>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Oval 18">
              <a:extLst>
                <a:ext uri="{FF2B5EF4-FFF2-40B4-BE49-F238E27FC236}">
                  <a16:creationId xmlns:a16="http://schemas.microsoft.com/office/drawing/2014/main" id="{BA6CB6AF-7DB5-4382-B491-D221CB141165}"/>
                </a:ext>
              </a:extLst>
            </p:cNvPr>
            <p:cNvSpPr/>
            <p:nvPr/>
          </p:nvSpPr>
          <p:spPr>
            <a:xfrm>
              <a:off x="2640096" y="1962210"/>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Oval 19">
              <a:extLst>
                <a:ext uri="{FF2B5EF4-FFF2-40B4-BE49-F238E27FC236}">
                  <a16:creationId xmlns:a16="http://schemas.microsoft.com/office/drawing/2014/main" id="{FF5D9AEF-A1D2-4145-B3C8-7B3E17AEA114}"/>
                </a:ext>
              </a:extLst>
            </p:cNvPr>
            <p:cNvSpPr/>
            <p:nvPr/>
          </p:nvSpPr>
          <p:spPr>
            <a:xfrm>
              <a:off x="2802474" y="1222615"/>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Oval 20">
              <a:extLst>
                <a:ext uri="{FF2B5EF4-FFF2-40B4-BE49-F238E27FC236}">
                  <a16:creationId xmlns:a16="http://schemas.microsoft.com/office/drawing/2014/main" id="{E55933B3-6FB6-4196-9CBB-922C708A7AF1}"/>
                </a:ext>
              </a:extLst>
            </p:cNvPr>
            <p:cNvSpPr/>
            <p:nvPr/>
          </p:nvSpPr>
          <p:spPr>
            <a:xfrm>
              <a:off x="3199526" y="1389397"/>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Oval 21">
              <a:extLst>
                <a:ext uri="{FF2B5EF4-FFF2-40B4-BE49-F238E27FC236}">
                  <a16:creationId xmlns:a16="http://schemas.microsoft.com/office/drawing/2014/main" id="{99031737-CC8D-446D-8730-33F0770F447C}"/>
                </a:ext>
              </a:extLst>
            </p:cNvPr>
            <p:cNvSpPr/>
            <p:nvPr/>
          </p:nvSpPr>
          <p:spPr>
            <a:xfrm>
              <a:off x="2984064" y="2131644"/>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Oval 22">
              <a:extLst>
                <a:ext uri="{FF2B5EF4-FFF2-40B4-BE49-F238E27FC236}">
                  <a16:creationId xmlns:a16="http://schemas.microsoft.com/office/drawing/2014/main" id="{3884B642-3B4F-4625-B74E-8F5267C7D3F9}"/>
                </a:ext>
              </a:extLst>
            </p:cNvPr>
            <p:cNvSpPr/>
            <p:nvPr/>
          </p:nvSpPr>
          <p:spPr>
            <a:xfrm>
              <a:off x="2895674" y="1993847"/>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7A528368-483A-49FA-A02A-71115DAAE003}"/>
                </a:ext>
              </a:extLst>
            </p:cNvPr>
            <p:cNvSpPr/>
            <p:nvPr/>
          </p:nvSpPr>
          <p:spPr>
            <a:xfrm>
              <a:off x="2743690" y="1545210"/>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Oval 24">
              <a:extLst>
                <a:ext uri="{FF2B5EF4-FFF2-40B4-BE49-F238E27FC236}">
                  <a16:creationId xmlns:a16="http://schemas.microsoft.com/office/drawing/2014/main" id="{6DDBD489-02CC-4346-B321-0A993C670384}"/>
                </a:ext>
              </a:extLst>
            </p:cNvPr>
            <p:cNvSpPr/>
            <p:nvPr/>
          </p:nvSpPr>
          <p:spPr>
            <a:xfrm>
              <a:off x="2457449" y="1700240"/>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Oval 25">
              <a:extLst>
                <a:ext uri="{FF2B5EF4-FFF2-40B4-BE49-F238E27FC236}">
                  <a16:creationId xmlns:a16="http://schemas.microsoft.com/office/drawing/2014/main" id="{B1413BC8-8CF7-43D6-BB40-C0561A440D50}"/>
                </a:ext>
              </a:extLst>
            </p:cNvPr>
            <p:cNvSpPr/>
            <p:nvPr/>
          </p:nvSpPr>
          <p:spPr>
            <a:xfrm>
              <a:off x="4153922" y="2361604"/>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28" name="Rectangle 27">
            <a:extLst>
              <a:ext uri="{FF2B5EF4-FFF2-40B4-BE49-F238E27FC236}">
                <a16:creationId xmlns:a16="http://schemas.microsoft.com/office/drawing/2014/main" id="{C27119BC-BFF3-4774-BE75-41DA67CA8A91}"/>
              </a:ext>
            </a:extLst>
          </p:cNvPr>
          <p:cNvSpPr/>
          <p:nvPr userDrawn="1"/>
        </p:nvSpPr>
        <p:spPr>
          <a:xfrm>
            <a:off x="4838222" y="972342"/>
            <a:ext cx="2996146" cy="1612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srgbClr val="313640"/>
                </a:solidFill>
                <a:effectLst/>
                <a:uLnTx/>
                <a:uFillTx/>
                <a:latin typeface="Arial" panose="020B0604020202020204"/>
                <a:ea typeface="+mn-ea"/>
                <a:cs typeface="+mn-cs"/>
              </a:rPr>
              <a:t>Gruet meg lenge å ta kontakt med en advokatfirma pga. manglende kunnskap om arv og at norsket min ikke er perfekt. Bare tanke om å ha en så viktig samtale på telefon ga meg vondt i magen. Men etter at første samtale med Line Karlsen Ask gikk veldig rolig, forståelig og ikke minst hyggelig, ble jeg lettet. Jeg fikk alle opplysninger og veiledning jeg trengte ang. min sak. </a:t>
            </a:r>
          </a:p>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800" b="0" i="0" u="none" strike="noStrike" kern="1200" cap="none" spc="0" normalizeH="0" baseline="0" noProof="0" dirty="0">
              <a:ln>
                <a:noFill/>
              </a:ln>
              <a:solidFill>
                <a:srgbClr val="313640"/>
              </a:solidFill>
              <a:effectLst/>
              <a:uLnTx/>
              <a:uFillTx/>
              <a:latin typeface="Arial" panose="020B0604020202020204"/>
              <a:ea typeface="+mn-ea"/>
              <a:cs typeface="+mn-cs"/>
            </a:endParaRPr>
          </a:p>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srgbClr val="313640"/>
                </a:solidFill>
                <a:effectLst/>
                <a:uLnTx/>
                <a:uFillTx/>
                <a:latin typeface="Arial" panose="020B0604020202020204"/>
                <a:ea typeface="+mn-ea"/>
                <a:cs typeface="+mn-cs"/>
              </a:rPr>
              <a:t>- </a:t>
            </a:r>
            <a:r>
              <a:rPr kumimoji="0" lang="nb-NO" sz="800" b="0" i="0" u="none" strike="noStrike" kern="1200" cap="none" spc="0" normalizeH="0" baseline="0" noProof="0" dirty="0" err="1">
                <a:ln>
                  <a:noFill/>
                </a:ln>
                <a:solidFill>
                  <a:srgbClr val="313640"/>
                </a:solidFill>
                <a:effectLst/>
                <a:uLnTx/>
                <a:uFillTx/>
                <a:latin typeface="Arial" panose="020B0604020202020204"/>
                <a:ea typeface="+mn-ea"/>
                <a:cs typeface="+mn-cs"/>
              </a:rPr>
              <a:t>Geogine</a:t>
            </a:r>
            <a:r>
              <a:rPr kumimoji="0" lang="nb-NO" sz="800" b="0" i="0" u="none" strike="noStrike" kern="1200" cap="none" spc="0" normalizeH="0" baseline="0" noProof="0" dirty="0">
                <a:ln>
                  <a:noFill/>
                </a:ln>
                <a:solidFill>
                  <a:srgbClr val="313640"/>
                </a:solidFill>
                <a:effectLst/>
                <a:uLnTx/>
                <a:uFillTx/>
                <a:latin typeface="Arial" panose="020B0604020202020204"/>
                <a:ea typeface="+mn-ea"/>
                <a:cs typeface="+mn-cs"/>
              </a:rPr>
              <a:t> </a:t>
            </a:r>
            <a:r>
              <a:rPr kumimoji="0" lang="nb-NO" sz="800" b="0" i="0" u="none" strike="noStrike" kern="1200" cap="none" spc="0" normalizeH="0" baseline="0" noProof="0" dirty="0" err="1">
                <a:ln>
                  <a:noFill/>
                </a:ln>
                <a:solidFill>
                  <a:srgbClr val="313640"/>
                </a:solidFill>
                <a:effectLst/>
                <a:uLnTx/>
                <a:uFillTx/>
                <a:latin typeface="Arial" panose="020B0604020202020204"/>
                <a:ea typeface="+mn-ea"/>
                <a:cs typeface="+mn-cs"/>
              </a:rPr>
              <a:t>Cetusic</a:t>
            </a:r>
            <a:endParaRPr kumimoji="0" lang="nb-NO" sz="800" b="0" i="0" u="none" strike="noStrike" kern="1200" cap="none" spc="0" normalizeH="0" baseline="0" noProof="0" dirty="0">
              <a:ln>
                <a:noFill/>
              </a:ln>
              <a:solidFill>
                <a:srgbClr val="313640"/>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A7921FF4-876D-4358-8EDD-8A2B77166DCB}"/>
              </a:ext>
            </a:extLst>
          </p:cNvPr>
          <p:cNvSpPr/>
          <p:nvPr userDrawn="1"/>
        </p:nvSpPr>
        <p:spPr>
          <a:xfrm>
            <a:off x="4874779" y="2701707"/>
            <a:ext cx="2923032" cy="1612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srgbClr val="313640"/>
                </a:solidFill>
                <a:effectLst/>
                <a:uLnTx/>
                <a:uFillTx/>
                <a:latin typeface="Arial" panose="020B0604020202020204"/>
                <a:ea typeface="+mn-ea"/>
                <a:cs typeface="+mn-cs"/>
              </a:rPr>
              <a:t>Er veldig fornøyd med måten</a:t>
            </a:r>
            <a:br>
              <a:rPr kumimoji="0" lang="nb-NO" sz="800" b="0" i="0" u="none" strike="noStrike" kern="1200" cap="none" spc="0" normalizeH="0" baseline="0" noProof="0" dirty="0">
                <a:ln>
                  <a:noFill/>
                </a:ln>
                <a:solidFill>
                  <a:srgbClr val="313640"/>
                </a:solidFill>
                <a:effectLst/>
                <a:uLnTx/>
                <a:uFillTx/>
                <a:latin typeface="Arial" panose="020B0604020202020204"/>
                <a:ea typeface="+mn-ea"/>
                <a:cs typeface="+mn-cs"/>
              </a:rPr>
            </a:br>
            <a:r>
              <a:rPr kumimoji="0" lang="nb-NO" sz="800" b="0" i="0" u="none" strike="noStrike" kern="1200" cap="none" spc="0" normalizeH="0" baseline="0" noProof="0" dirty="0">
                <a:ln>
                  <a:noFill/>
                </a:ln>
                <a:solidFill>
                  <a:srgbClr val="313640"/>
                </a:solidFill>
                <a:effectLst/>
                <a:uLnTx/>
                <a:uFillTx/>
                <a:latin typeface="Arial" panose="020B0604020202020204"/>
                <a:ea typeface="+mn-ea"/>
                <a:cs typeface="+mn-cs"/>
              </a:rPr>
              <a:t> HELP håndterte saken min. </a:t>
            </a:r>
            <a:br>
              <a:rPr kumimoji="0" lang="nb-NO" sz="800" b="0" i="0" u="none" strike="noStrike" kern="1200" cap="none" spc="0" normalizeH="0" baseline="0" noProof="0" dirty="0">
                <a:ln>
                  <a:noFill/>
                </a:ln>
                <a:solidFill>
                  <a:srgbClr val="313640"/>
                </a:solidFill>
                <a:effectLst/>
                <a:uLnTx/>
                <a:uFillTx/>
                <a:latin typeface="Arial" panose="020B0604020202020204"/>
                <a:ea typeface="+mn-ea"/>
                <a:cs typeface="+mn-cs"/>
              </a:rPr>
            </a:br>
            <a:r>
              <a:rPr kumimoji="0" lang="nb-NO" sz="800" b="0" i="0" u="none" strike="noStrike" kern="1200" cap="none" spc="0" normalizeH="0" baseline="0" noProof="0" dirty="0">
                <a:ln>
                  <a:noFill/>
                </a:ln>
                <a:solidFill>
                  <a:srgbClr val="313640"/>
                </a:solidFill>
                <a:effectLst/>
                <a:uLnTx/>
                <a:uFillTx/>
                <a:latin typeface="Arial" panose="020B0604020202020204"/>
                <a:ea typeface="+mn-ea"/>
                <a:cs typeface="+mn-cs"/>
              </a:rPr>
              <a:t>Spesielt takker jeg </a:t>
            </a:r>
            <a:r>
              <a:rPr kumimoji="0" lang="nb-NO" sz="800" b="0" i="0" u="none" strike="noStrike" kern="1200" cap="none" spc="0" normalizeH="0" baseline="0" noProof="0" dirty="0" err="1">
                <a:ln>
                  <a:noFill/>
                </a:ln>
                <a:solidFill>
                  <a:srgbClr val="313640"/>
                </a:solidFill>
                <a:effectLst/>
                <a:uLnTx/>
                <a:uFillTx/>
                <a:latin typeface="Arial" panose="020B0604020202020204"/>
                <a:ea typeface="+mn-ea"/>
                <a:cs typeface="+mn-cs"/>
              </a:rPr>
              <a:t>advokatfullmektif</a:t>
            </a:r>
            <a:r>
              <a:rPr kumimoji="0" lang="nb-NO" sz="800" b="0" i="0" u="none" strike="noStrike" kern="1200" cap="none" spc="0" normalizeH="0" baseline="0" noProof="0" dirty="0">
                <a:ln>
                  <a:noFill/>
                </a:ln>
                <a:solidFill>
                  <a:srgbClr val="313640"/>
                </a:solidFill>
                <a:effectLst/>
                <a:uLnTx/>
                <a:uFillTx/>
                <a:latin typeface="Arial" panose="020B0604020202020204"/>
                <a:ea typeface="+mn-ea"/>
                <a:cs typeface="+mn-cs"/>
              </a:rPr>
              <a:t> Malin F. </a:t>
            </a:r>
            <a:r>
              <a:rPr kumimoji="0" lang="nb-NO" sz="800" b="0" i="0" u="none" strike="noStrike" kern="1200" cap="none" spc="0" normalizeH="0" baseline="0" noProof="0" dirty="0" err="1">
                <a:ln>
                  <a:noFill/>
                </a:ln>
                <a:solidFill>
                  <a:srgbClr val="313640"/>
                </a:solidFill>
                <a:effectLst/>
                <a:uLnTx/>
                <a:uFillTx/>
                <a:latin typeface="Arial" panose="020B0604020202020204"/>
                <a:ea typeface="+mn-ea"/>
                <a:cs typeface="+mn-cs"/>
              </a:rPr>
              <a:t>Östman</a:t>
            </a:r>
            <a:r>
              <a:rPr kumimoji="0" lang="nb-NO" sz="800" b="0" i="0" u="none" strike="noStrike" kern="1200" cap="none" spc="0" normalizeH="0" baseline="0" noProof="0" dirty="0">
                <a:ln>
                  <a:noFill/>
                </a:ln>
                <a:solidFill>
                  <a:srgbClr val="313640"/>
                </a:solidFill>
                <a:effectLst/>
                <a:uLnTx/>
                <a:uFillTx/>
                <a:latin typeface="Arial" panose="020B0604020202020204"/>
                <a:ea typeface="+mn-ea"/>
                <a:cs typeface="+mn-cs"/>
              </a:rPr>
              <a:t>. Hun var oppmerksomt og tålmodig spesielt i mitt tilfelle for å være utenlandsk opprinnelse. Hun tok hensyn til det ved å snakke detaljert og forklarte ting på en veldig rolig måte slik at jeg ikke hadde vanskeligheter for å forstå. </a:t>
            </a:r>
          </a:p>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800" b="0" i="0" u="none" strike="noStrike" kern="1200" cap="none" spc="0" normalizeH="0" baseline="0" noProof="0" dirty="0">
              <a:ln>
                <a:noFill/>
              </a:ln>
              <a:solidFill>
                <a:srgbClr val="313640"/>
              </a:solidFill>
              <a:effectLst/>
              <a:uLnTx/>
              <a:uFillTx/>
              <a:latin typeface="Arial" panose="020B0604020202020204"/>
              <a:ea typeface="+mn-ea"/>
              <a:cs typeface="+mn-cs"/>
            </a:endParaRPr>
          </a:p>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srgbClr val="313640"/>
                </a:solidFill>
                <a:effectLst/>
                <a:uLnTx/>
                <a:uFillTx/>
                <a:latin typeface="Arial" panose="020B0604020202020204"/>
                <a:ea typeface="+mn-ea"/>
                <a:cs typeface="+mn-cs"/>
              </a:rPr>
              <a:t>- Eli Dos Santos </a:t>
            </a:r>
            <a:br>
              <a:rPr kumimoji="0" lang="nb-NO" sz="800" b="0" i="0" u="none" strike="noStrike" kern="1200" cap="none" spc="0" normalizeH="0" baseline="0" noProof="0" dirty="0">
                <a:ln>
                  <a:noFill/>
                </a:ln>
                <a:solidFill>
                  <a:srgbClr val="313640"/>
                </a:solidFill>
                <a:effectLst/>
                <a:uLnTx/>
                <a:uFillTx/>
                <a:latin typeface="Arial" panose="020B0604020202020204"/>
                <a:ea typeface="+mn-ea"/>
                <a:cs typeface="+mn-cs"/>
              </a:rPr>
            </a:br>
            <a:r>
              <a:rPr kumimoji="0" lang="nb-NO" sz="800" b="0" i="0" u="none" strike="noStrike" kern="1200" cap="none" spc="0" normalizeH="0" baseline="0" noProof="0" dirty="0">
                <a:ln>
                  <a:noFill/>
                </a:ln>
                <a:solidFill>
                  <a:srgbClr val="313640"/>
                </a:solidFill>
                <a:effectLst/>
                <a:uLnTx/>
                <a:uFillTx/>
                <a:latin typeface="Arial" panose="020B0604020202020204"/>
                <a:ea typeface="+mn-ea"/>
                <a:cs typeface="+mn-cs"/>
              </a:rPr>
              <a:t>Gustavsen</a:t>
            </a:r>
          </a:p>
        </p:txBody>
      </p:sp>
    </p:spTree>
    <p:extLst>
      <p:ext uri="{BB962C8B-B14F-4D97-AF65-F5344CB8AC3E}">
        <p14:creationId xmlns:p14="http://schemas.microsoft.com/office/powerpoint/2010/main" val="334837227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nbefalinge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48BDB79-B79C-4AF8-B8B7-C6DABD9CBB09}"/>
              </a:ext>
            </a:extLst>
          </p:cNvPr>
          <p:cNvGraphicFramePr>
            <a:graphicFrameLocks noChangeAspect="1"/>
          </p:cNvGraphicFramePr>
          <p:nvPr userDrawn="1">
            <p:custDataLst>
              <p:tags r:id="rId1"/>
            </p:custDataLst>
            <p:extLst>
              <p:ext uri="{D42A27DB-BD31-4B8C-83A1-F6EECF244321}">
                <p14:modId xmlns:p14="http://schemas.microsoft.com/office/powerpoint/2010/main" val="2332646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348BDB79-B79C-4AF8-B8B7-C6DABD9CBB0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F06AAA-236B-449D-B595-93CB8B77F2E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9" name="Tittel 1">
            <a:extLst>
              <a:ext uri="{FF2B5EF4-FFF2-40B4-BE49-F238E27FC236}">
                <a16:creationId xmlns:a16="http://schemas.microsoft.com/office/drawing/2014/main" id="{EF4EC364-FC8C-4379-8881-6A016C35A801}"/>
              </a:ext>
            </a:extLst>
          </p:cNvPr>
          <p:cNvSpPr txBox="1">
            <a:spLocks/>
          </p:cNvSpPr>
          <p:nvPr userDrawn="1"/>
        </p:nvSpPr>
        <p:spPr>
          <a:xfrm>
            <a:off x="720724" y="656468"/>
            <a:ext cx="7807155" cy="299407"/>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2400" kern="1200" baseline="0">
                <a:solidFill>
                  <a:schemeClr val="dk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endParaRPr>
          </a:p>
        </p:txBody>
      </p:sp>
      <p:sp>
        <p:nvSpPr>
          <p:cNvPr id="10" name="Plassholder for tekst 8">
            <a:extLst>
              <a:ext uri="{FF2B5EF4-FFF2-40B4-BE49-F238E27FC236}">
                <a16:creationId xmlns:a16="http://schemas.microsoft.com/office/drawing/2014/main" id="{D89DCF90-8B61-4486-B6AC-54D387B84109}"/>
              </a:ext>
            </a:extLst>
          </p:cNvPr>
          <p:cNvSpPr>
            <a:spLocks noGrp="1"/>
          </p:cNvSpPr>
          <p:nvPr>
            <p:ph type="body" sz="quarter" idx="11" hasCustomPrompt="1"/>
          </p:nvPr>
        </p:nvSpPr>
        <p:spPr>
          <a:xfrm>
            <a:off x="720724" y="4810806"/>
            <a:ext cx="6962739" cy="134139"/>
          </a:xfrm>
        </p:spPr>
        <p:txBody>
          <a:bodyPr wrap="square">
            <a:spAutoFit/>
          </a:bodyPr>
          <a:lstStyle>
            <a:lvl1pPr marL="0" marR="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sz="800" baseline="0"/>
            </a:lvl1pPr>
            <a:lvl2pPr marL="379350" indent="0">
              <a:buNone/>
              <a:defRPr/>
            </a:lvl2pPr>
            <a:lvl3pPr marL="722250" indent="0">
              <a:buNone/>
              <a:defRPr/>
            </a:lvl3pPr>
            <a:lvl4pPr marL="1065150" indent="0">
              <a:buNone/>
              <a:defRPr/>
            </a:lvl4pPr>
            <a:lvl5pPr marL="1408050" indent="0">
              <a:buNone/>
              <a:defRPr/>
            </a:lvl5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lang="nb-NO" sz="800" dirty="0">
                <a:solidFill>
                  <a:schemeClr val="tx1"/>
                </a:solidFill>
              </a:rPr>
              <a:t>*Tall fra 02.04.2020</a:t>
            </a:r>
          </a:p>
        </p:txBody>
      </p:sp>
      <p:sp>
        <p:nvSpPr>
          <p:cNvPr id="11" name="Oval 10">
            <a:extLst>
              <a:ext uri="{FF2B5EF4-FFF2-40B4-BE49-F238E27FC236}">
                <a16:creationId xmlns:a16="http://schemas.microsoft.com/office/drawing/2014/main" id="{A1DAE573-8C53-449D-A0DF-73048586BF15}"/>
              </a:ext>
            </a:extLst>
          </p:cNvPr>
          <p:cNvSpPr/>
          <p:nvPr userDrawn="1"/>
        </p:nvSpPr>
        <p:spPr>
          <a:xfrm>
            <a:off x="1656370" y="1980028"/>
            <a:ext cx="1584000" cy="1584000"/>
          </a:xfrm>
          <a:prstGeom prst="ellipse">
            <a:avLst/>
          </a:prstGeom>
          <a:solidFill>
            <a:srgbClr val="004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5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1500" b="0" i="0" u="none" strike="noStrike" kern="1200" cap="none" spc="0" normalizeH="0" baseline="0" noProof="0" dirty="0">
                <a:ln>
                  <a:noFill/>
                </a:ln>
                <a:solidFill>
                  <a:srgbClr val="FFFFFF"/>
                </a:solidFill>
                <a:effectLst/>
                <a:uLnTx/>
                <a:uFillTx/>
                <a:latin typeface="Arial" panose="020B0604020202020204"/>
                <a:ea typeface="+mn-ea"/>
                <a:cs typeface="+mn-cs"/>
              </a:rPr>
              <a:t>83%*</a:t>
            </a:r>
          </a:p>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FFFFFF"/>
                </a:solidFill>
                <a:effectLst/>
                <a:uLnTx/>
                <a:uFillTx/>
                <a:latin typeface="Arial" panose="020B0604020202020204"/>
                <a:ea typeface="+mn-ea"/>
                <a:cs typeface="+mn-cs"/>
              </a:rPr>
              <a:t>Boligkjøper</a:t>
            </a:r>
          </a:p>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FFFFFF"/>
                </a:solidFill>
                <a:effectLst/>
                <a:uLnTx/>
                <a:uFillTx/>
                <a:latin typeface="Arial" panose="020B0604020202020204"/>
                <a:ea typeface="+mn-ea"/>
                <a:cs typeface="+mn-cs"/>
              </a:rPr>
              <a:t>forsikring</a:t>
            </a:r>
          </a:p>
        </p:txBody>
      </p:sp>
      <p:sp>
        <p:nvSpPr>
          <p:cNvPr id="12" name="Oval 11">
            <a:extLst>
              <a:ext uri="{FF2B5EF4-FFF2-40B4-BE49-F238E27FC236}">
                <a16:creationId xmlns:a16="http://schemas.microsoft.com/office/drawing/2014/main" id="{FDF3F2E8-6221-42FE-B27E-3FB40087F9E7}"/>
              </a:ext>
            </a:extLst>
          </p:cNvPr>
          <p:cNvSpPr/>
          <p:nvPr userDrawn="1"/>
        </p:nvSpPr>
        <p:spPr>
          <a:xfrm>
            <a:off x="3545972" y="1980028"/>
            <a:ext cx="1584000" cy="1584000"/>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5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1500" b="0" i="0" u="none" strike="noStrike" kern="1200" cap="none" spc="0" normalizeH="0" baseline="0" noProof="0" dirty="0">
                <a:ln>
                  <a:noFill/>
                </a:ln>
                <a:solidFill>
                  <a:srgbClr val="FFFFFF"/>
                </a:solidFill>
                <a:effectLst/>
                <a:uLnTx/>
                <a:uFillTx/>
                <a:latin typeface="Arial" panose="020B0604020202020204"/>
                <a:ea typeface="+mn-ea"/>
                <a:cs typeface="+mn-cs"/>
              </a:rPr>
              <a:t>95%*</a:t>
            </a:r>
          </a:p>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1500" b="0" i="0" u="none" strike="noStrike" kern="1200" cap="none" spc="0" normalizeH="0" baseline="0" noProof="0" dirty="0">
                <a:ln>
                  <a:noFill/>
                </a:ln>
                <a:solidFill>
                  <a:srgbClr val="FFFFFF"/>
                </a:solidFill>
                <a:effectLst/>
                <a:uLnTx/>
                <a:uFillTx/>
                <a:latin typeface="Arial" panose="020B0604020202020204"/>
                <a:ea typeface="+mn-ea"/>
                <a:cs typeface="+mn-cs"/>
              </a:rPr>
              <a:t>Advokat</a:t>
            </a:r>
          </a:p>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1500" b="0" i="0" u="none" strike="noStrike" kern="1200" cap="none" spc="0" normalizeH="0" baseline="0" noProof="0" dirty="0">
                <a:ln>
                  <a:noFill/>
                </a:ln>
                <a:solidFill>
                  <a:srgbClr val="FFFFFF"/>
                </a:solidFill>
                <a:effectLst/>
                <a:uLnTx/>
                <a:uFillTx/>
                <a:latin typeface="Arial" panose="020B0604020202020204"/>
                <a:ea typeface="+mn-ea"/>
                <a:cs typeface="+mn-cs"/>
              </a:rPr>
              <a:t>forsikring</a:t>
            </a:r>
          </a:p>
        </p:txBody>
      </p:sp>
      <p:sp>
        <p:nvSpPr>
          <p:cNvPr id="13" name="Oval 12">
            <a:extLst>
              <a:ext uri="{FF2B5EF4-FFF2-40B4-BE49-F238E27FC236}">
                <a16:creationId xmlns:a16="http://schemas.microsoft.com/office/drawing/2014/main" id="{532BF6AA-3336-450E-82C9-707940751674}"/>
              </a:ext>
            </a:extLst>
          </p:cNvPr>
          <p:cNvSpPr/>
          <p:nvPr userDrawn="1"/>
        </p:nvSpPr>
        <p:spPr>
          <a:xfrm>
            <a:off x="5435573" y="1980028"/>
            <a:ext cx="1584000" cy="1584000"/>
          </a:xfrm>
          <a:prstGeom prst="ellipse">
            <a:avLst/>
          </a:prstGeom>
          <a:solidFill>
            <a:srgbClr val="F9B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500" b="0" i="0" u="none" strike="noStrike" kern="1200" cap="none" spc="0" normalizeH="0" baseline="0" noProof="0" dirty="0">
                <a:ln>
                  <a:noFill/>
                </a:ln>
                <a:solidFill>
                  <a:srgbClr val="FFFFFF"/>
                </a:solidFill>
                <a:effectLst/>
                <a:uLnTx/>
                <a:uFillTx/>
                <a:latin typeface="Arial" panose="020B0604020202020204"/>
                <a:ea typeface="+mn-ea"/>
                <a:cs typeface="+mn-cs"/>
              </a:rPr>
              <a:t> </a:t>
            </a:r>
          </a:p>
        </p:txBody>
      </p:sp>
      <p:pic>
        <p:nvPicPr>
          <p:cNvPr id="14" name="Picture 13" descr="A picture containing drawing, light&#10;&#10;Description automatically generated">
            <a:extLst>
              <a:ext uri="{FF2B5EF4-FFF2-40B4-BE49-F238E27FC236}">
                <a16:creationId xmlns:a16="http://schemas.microsoft.com/office/drawing/2014/main" id="{0161E3D3-B9CE-484C-BCBB-ABDADF2245D5}"/>
              </a:ext>
            </a:extLst>
          </p:cNvPr>
          <p:cNvPicPr>
            <a:picLocks noChangeAspect="1"/>
          </p:cNvPicPr>
          <p:nvPr userDrawn="1"/>
        </p:nvPicPr>
        <p:blipFill>
          <a:blip r:embed="rId6" cstate="print">
            <a:extLst>
              <a:ext uri="{BEBA8EAE-BF5A-486C-A8C5-ECC9F3942E4B}">
                <a14:imgProps xmlns:a14="http://schemas.microsoft.com/office/drawing/2010/main">
                  <a14:imgLayer r:embed="rId7">
                    <a14:imgEffect>
                      <a14:backgroundRemoval t="10000" b="90000" l="10000" r="90000">
                        <a14:foregroundMark x1="50000" y1="48000" x2="50000" y2="48000"/>
                        <a14:foregroundMark x1="69500" y1="29000" x2="69500" y2="29000"/>
                      </a14:backgroundRemoval>
                    </a14:imgEffect>
                  </a14:imgLayer>
                </a14:imgProps>
              </a:ext>
              <a:ext uri="{28A0092B-C50C-407E-A947-70E740481C1C}">
                <a14:useLocalDpi xmlns:a14="http://schemas.microsoft.com/office/drawing/2010/main"/>
              </a:ext>
            </a:extLst>
          </a:blip>
          <a:stretch>
            <a:fillRect/>
          </a:stretch>
        </p:blipFill>
        <p:spPr>
          <a:xfrm>
            <a:off x="2224332" y="2057847"/>
            <a:ext cx="448076" cy="448076"/>
          </a:xfrm>
          <a:prstGeom prst="rect">
            <a:avLst/>
          </a:prstGeom>
        </p:spPr>
      </p:pic>
      <p:pic>
        <p:nvPicPr>
          <p:cNvPr id="15" name="Picture 14" descr="A picture containing drawing, light&#10;&#10;Description automatically generated">
            <a:extLst>
              <a:ext uri="{FF2B5EF4-FFF2-40B4-BE49-F238E27FC236}">
                <a16:creationId xmlns:a16="http://schemas.microsoft.com/office/drawing/2014/main" id="{77400906-F810-4190-82B5-BB9900AF0FF9}"/>
              </a:ext>
            </a:extLst>
          </p:cNvPr>
          <p:cNvPicPr>
            <a:picLocks noChangeAspect="1"/>
          </p:cNvPicPr>
          <p:nvPr userDrawn="1"/>
        </p:nvPicPr>
        <p:blipFill>
          <a:blip r:embed="rId6" cstate="print">
            <a:extLst>
              <a:ext uri="{BEBA8EAE-BF5A-486C-A8C5-ECC9F3942E4B}">
                <a14:imgProps xmlns:a14="http://schemas.microsoft.com/office/drawing/2010/main">
                  <a14:imgLayer r:embed="rId7">
                    <a14:imgEffect>
                      <a14:backgroundRemoval t="10000" b="90000" l="10000" r="90000">
                        <a14:foregroundMark x1="50000" y1="48000" x2="50000" y2="48000"/>
                        <a14:foregroundMark x1="69500" y1="29000" x2="69500" y2="29000"/>
                      </a14:backgroundRemoval>
                    </a14:imgEffect>
                  </a14:imgLayer>
                </a14:imgProps>
              </a:ext>
              <a:ext uri="{28A0092B-C50C-407E-A947-70E740481C1C}">
                <a14:useLocalDpi xmlns:a14="http://schemas.microsoft.com/office/drawing/2010/main"/>
              </a:ext>
            </a:extLst>
          </a:blip>
          <a:stretch>
            <a:fillRect/>
          </a:stretch>
        </p:blipFill>
        <p:spPr>
          <a:xfrm>
            <a:off x="4113934" y="2057847"/>
            <a:ext cx="448076" cy="448076"/>
          </a:xfrm>
          <a:prstGeom prst="rect">
            <a:avLst/>
          </a:prstGeom>
        </p:spPr>
      </p:pic>
      <p:pic>
        <p:nvPicPr>
          <p:cNvPr id="16" name="Picture 15" descr="A picture containing drawing, light&#10;&#10;Description automatically generated">
            <a:extLst>
              <a:ext uri="{FF2B5EF4-FFF2-40B4-BE49-F238E27FC236}">
                <a16:creationId xmlns:a16="http://schemas.microsoft.com/office/drawing/2014/main" id="{2479A9EA-20BB-4CF9-89AF-FCF3EE0107D9}"/>
              </a:ext>
            </a:extLst>
          </p:cNvPr>
          <p:cNvPicPr>
            <a:picLocks noChangeAspect="1"/>
          </p:cNvPicPr>
          <p:nvPr userDrawn="1"/>
        </p:nvPicPr>
        <p:blipFill>
          <a:blip r:embed="rId6" cstate="print">
            <a:extLst>
              <a:ext uri="{BEBA8EAE-BF5A-486C-A8C5-ECC9F3942E4B}">
                <a14:imgProps xmlns:a14="http://schemas.microsoft.com/office/drawing/2010/main">
                  <a14:imgLayer r:embed="rId7">
                    <a14:imgEffect>
                      <a14:backgroundRemoval t="10000" b="90000" l="10000" r="90000">
                        <a14:foregroundMark x1="50000" y1="48000" x2="50000" y2="48000"/>
                        <a14:foregroundMark x1="69500" y1="29000" x2="69500" y2="29000"/>
                      </a14:backgroundRemoval>
                    </a14:imgEffect>
                  </a14:imgLayer>
                </a14:imgProps>
              </a:ext>
              <a:ext uri="{28A0092B-C50C-407E-A947-70E740481C1C}">
                <a14:useLocalDpi xmlns:a14="http://schemas.microsoft.com/office/drawing/2010/main"/>
              </a:ext>
            </a:extLst>
          </a:blip>
          <a:stretch>
            <a:fillRect/>
          </a:stretch>
        </p:blipFill>
        <p:spPr>
          <a:xfrm>
            <a:off x="6003535" y="2057847"/>
            <a:ext cx="448076" cy="448076"/>
          </a:xfrm>
          <a:prstGeom prst="rect">
            <a:avLst/>
          </a:prstGeom>
        </p:spPr>
      </p:pic>
      <p:sp>
        <p:nvSpPr>
          <p:cNvPr id="17" name="Rectangle 16">
            <a:extLst>
              <a:ext uri="{FF2B5EF4-FFF2-40B4-BE49-F238E27FC236}">
                <a16:creationId xmlns:a16="http://schemas.microsoft.com/office/drawing/2014/main" id="{4DF205E2-8F5D-4818-BC33-481606ED6EE0}"/>
              </a:ext>
            </a:extLst>
          </p:cNvPr>
          <p:cNvSpPr/>
          <p:nvPr userDrawn="1"/>
        </p:nvSpPr>
        <p:spPr>
          <a:xfrm>
            <a:off x="5461168" y="2239681"/>
            <a:ext cx="1532809" cy="1402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FFFFFF"/>
                </a:solidFill>
                <a:effectLst/>
                <a:uLnTx/>
                <a:uFillTx/>
                <a:latin typeface="Arial" panose="020B0604020202020204"/>
                <a:ea typeface="+mn-ea"/>
                <a:cs typeface="+mn-cs"/>
              </a:rPr>
              <a:t>Kunder som ikke vil anbefale blir fulgt opp samme</a:t>
            </a:r>
          </a:p>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FFFFFF"/>
                </a:solidFill>
                <a:effectLst/>
                <a:uLnTx/>
                <a:uFillTx/>
                <a:latin typeface="Arial" panose="020B0604020202020204"/>
                <a:ea typeface="+mn-ea"/>
                <a:cs typeface="+mn-cs"/>
              </a:rPr>
              <a:t>dag</a:t>
            </a:r>
            <a:endParaRPr kumimoji="0" lang="nb-NO" sz="1456"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2583C68-81FA-40BD-AC18-361868218456}"/>
              </a:ext>
            </a:extLst>
          </p:cNvPr>
          <p:cNvSpPr/>
          <p:nvPr userDrawn="1"/>
        </p:nvSpPr>
        <p:spPr>
          <a:xfrm>
            <a:off x="574073" y="4661460"/>
            <a:ext cx="6453295" cy="440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800" b="0" i="0" u="none" strike="noStrike" kern="1200" cap="none" spc="0" normalizeH="0" baseline="0" noProof="0" dirty="0">
              <a:ln>
                <a:noFill/>
              </a:ln>
              <a:solidFill>
                <a:srgbClr val="313640"/>
              </a:solidFill>
              <a:effectLst/>
              <a:uLnTx/>
              <a:uFillTx/>
              <a:latin typeface="Arial" panose="020B0604020202020204"/>
              <a:ea typeface="+mn-ea"/>
              <a:cs typeface="+mn-cs"/>
            </a:endParaRPr>
          </a:p>
        </p:txBody>
      </p:sp>
      <p:sp>
        <p:nvSpPr>
          <p:cNvPr id="21" name="Tittel 1">
            <a:extLst>
              <a:ext uri="{FF2B5EF4-FFF2-40B4-BE49-F238E27FC236}">
                <a16:creationId xmlns:a16="http://schemas.microsoft.com/office/drawing/2014/main" id="{F6BB5EF0-F380-4BCA-8F32-B0486EA9BBFA}"/>
              </a:ext>
            </a:extLst>
          </p:cNvPr>
          <p:cNvSpPr txBox="1">
            <a:spLocks/>
          </p:cNvSpPr>
          <p:nvPr userDrawn="1"/>
        </p:nvSpPr>
        <p:spPr>
          <a:xfrm>
            <a:off x="720723" y="838302"/>
            <a:ext cx="7678808" cy="299407"/>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2400" kern="1200" baseline="0">
                <a:solidFill>
                  <a:schemeClr val="dk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rPr>
              <a:t>En stor andel av våre kunder </a:t>
            </a:r>
            <a:r>
              <a:rPr kumimoji="0" lang="nb-NO" sz="2400" b="1" i="0" u="none" strike="noStrike" kern="1200" cap="none" spc="0" normalizeH="0" baseline="0" noProof="0" dirty="0">
                <a:ln>
                  <a:noFill/>
                </a:ln>
                <a:solidFill>
                  <a:srgbClr val="003D55"/>
                </a:solidFill>
                <a:effectLst/>
                <a:uLnTx/>
                <a:uFillTx/>
                <a:latin typeface="Arial" panose="020B0604020202020204"/>
                <a:ea typeface="+mj-ea"/>
                <a:cs typeface="+mj-cs"/>
              </a:rPr>
              <a:t>vil anbefale forsikringen</a:t>
            </a:r>
            <a:r>
              <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rPr>
              <a:t> videre</a:t>
            </a:r>
          </a:p>
        </p:txBody>
      </p:sp>
    </p:spTree>
    <p:extLst>
      <p:ext uri="{BB962C8B-B14F-4D97-AF65-F5344CB8AC3E}">
        <p14:creationId xmlns:p14="http://schemas.microsoft.com/office/powerpoint/2010/main" val="1395876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undetilfredshet Al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29B13D3-AD46-4BD2-9606-11B40D31787B}"/>
              </a:ext>
            </a:extLst>
          </p:cNvPr>
          <p:cNvGraphicFramePr>
            <a:graphicFrameLocks noChangeAspect="1"/>
          </p:cNvGraphicFramePr>
          <p:nvPr userDrawn="1">
            <p:custDataLst>
              <p:tags r:id="rId1"/>
            </p:custDataLst>
            <p:extLst>
              <p:ext uri="{D42A27DB-BD31-4B8C-83A1-F6EECF244321}">
                <p14:modId xmlns:p14="http://schemas.microsoft.com/office/powerpoint/2010/main" val="33483257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B29B13D3-AD46-4BD2-9606-11B40D31787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32FEC0C-883A-4B77-B4EB-CFD30F4B0D44}"/>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5" name="Tittel 1">
            <a:extLst>
              <a:ext uri="{FF2B5EF4-FFF2-40B4-BE49-F238E27FC236}">
                <a16:creationId xmlns:a16="http://schemas.microsoft.com/office/drawing/2014/main" id="{D5AA79C6-26C0-4E7A-9A8E-CC6F131080CD}"/>
              </a:ext>
            </a:extLst>
          </p:cNvPr>
          <p:cNvSpPr txBox="1">
            <a:spLocks/>
          </p:cNvSpPr>
          <p:nvPr userDrawn="1"/>
        </p:nvSpPr>
        <p:spPr>
          <a:xfrm>
            <a:off x="720723" y="712343"/>
            <a:ext cx="7968670" cy="299407"/>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2400" kern="1200" baseline="0">
                <a:solidFill>
                  <a:schemeClr val="dk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rPr>
              <a:t>Kundene sier vi er i </a:t>
            </a:r>
            <a:r>
              <a:rPr kumimoji="0" lang="nb-NO" sz="2400" b="1" i="0" u="none" strike="noStrike" kern="1200" cap="none" spc="0" normalizeH="0" baseline="0" noProof="0" dirty="0">
                <a:ln>
                  <a:noFill/>
                </a:ln>
                <a:solidFill>
                  <a:srgbClr val="003D55"/>
                </a:solidFill>
                <a:effectLst/>
                <a:uLnTx/>
                <a:uFillTx/>
                <a:latin typeface="Arial" panose="020B0604020202020204"/>
                <a:ea typeface="+mj-ea"/>
                <a:cs typeface="+mj-cs"/>
              </a:rPr>
              <a:t>Norgestoppen innen kundeservice</a:t>
            </a:r>
            <a:endPar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endParaRPr>
          </a:p>
        </p:txBody>
      </p:sp>
      <p:sp>
        <p:nvSpPr>
          <p:cNvPr id="23" name="Tittel 1">
            <a:extLst>
              <a:ext uri="{FF2B5EF4-FFF2-40B4-BE49-F238E27FC236}">
                <a16:creationId xmlns:a16="http://schemas.microsoft.com/office/drawing/2014/main" id="{27133054-4467-48A7-BE44-7A369D0B3C73}"/>
              </a:ext>
            </a:extLst>
          </p:cNvPr>
          <p:cNvSpPr txBox="1">
            <a:spLocks/>
          </p:cNvSpPr>
          <p:nvPr userDrawn="1"/>
        </p:nvSpPr>
        <p:spPr>
          <a:xfrm>
            <a:off x="720724" y="656468"/>
            <a:ext cx="7807155" cy="299407"/>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2400" kern="1200" baseline="0">
                <a:solidFill>
                  <a:schemeClr val="dk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endParaRPr>
          </a:p>
        </p:txBody>
      </p:sp>
      <p:sp>
        <p:nvSpPr>
          <p:cNvPr id="10" name="Plassholder for tekst 8">
            <a:extLst>
              <a:ext uri="{FF2B5EF4-FFF2-40B4-BE49-F238E27FC236}">
                <a16:creationId xmlns:a16="http://schemas.microsoft.com/office/drawing/2014/main" id="{70A04643-1D59-4EED-A344-6852DB185E87}"/>
              </a:ext>
            </a:extLst>
          </p:cNvPr>
          <p:cNvSpPr>
            <a:spLocks noGrp="1"/>
          </p:cNvSpPr>
          <p:nvPr>
            <p:ph type="body" sz="quarter" idx="11" hasCustomPrompt="1"/>
          </p:nvPr>
        </p:nvSpPr>
        <p:spPr>
          <a:xfrm>
            <a:off x="720724" y="4810806"/>
            <a:ext cx="6962739" cy="134139"/>
          </a:xfrm>
        </p:spPr>
        <p:txBody>
          <a:bodyPr wrap="square">
            <a:spAutoFit/>
          </a:bodyPr>
          <a:lstStyle>
            <a:lvl1pPr marL="0" indent="0" algn="l">
              <a:buNone/>
              <a:defRPr sz="800" baseline="0"/>
            </a:lvl1pPr>
            <a:lvl2pPr marL="379350" indent="0">
              <a:buNone/>
              <a:defRPr/>
            </a:lvl2pPr>
            <a:lvl3pPr marL="722250" indent="0">
              <a:buNone/>
              <a:defRPr/>
            </a:lvl3pPr>
            <a:lvl4pPr marL="1065150" indent="0">
              <a:buNone/>
              <a:defRPr/>
            </a:lvl4pPr>
            <a:lvl5pPr marL="1408050" indent="0">
              <a:buNone/>
              <a:defRPr/>
            </a:lvl5pPr>
          </a:lstStyle>
          <a:p>
            <a:pPr lvl="0"/>
            <a:r>
              <a:rPr lang="nb-NO" dirty="0"/>
              <a:t>*Fotnote</a:t>
            </a:r>
          </a:p>
        </p:txBody>
      </p:sp>
      <p:sp>
        <p:nvSpPr>
          <p:cNvPr id="11" name="Rectangle 10">
            <a:extLst>
              <a:ext uri="{FF2B5EF4-FFF2-40B4-BE49-F238E27FC236}">
                <a16:creationId xmlns:a16="http://schemas.microsoft.com/office/drawing/2014/main" id="{9351D95D-491F-4717-BC38-C982FBF6FD86}"/>
              </a:ext>
            </a:extLst>
          </p:cNvPr>
          <p:cNvSpPr/>
          <p:nvPr userDrawn="1"/>
        </p:nvSpPr>
        <p:spPr>
          <a:xfrm>
            <a:off x="6577424" y="1616646"/>
            <a:ext cx="2111969" cy="2664000"/>
          </a:xfrm>
          <a:prstGeom prst="rect">
            <a:avLst/>
          </a:prstGeom>
          <a:solidFill>
            <a:srgbClr val="143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altLang="it-IT" sz="800" b="0" i="0" u="none" strike="noStrike" kern="1200" cap="none" spc="0" normalizeH="0" baseline="0" noProof="0" dirty="0">
              <a:ln>
                <a:noFill/>
              </a:ln>
              <a:solidFill>
                <a:srgbClr val="FFFFFF"/>
              </a:solidFill>
              <a:effectLst/>
              <a:uLnTx/>
              <a:uFillTx/>
              <a:latin typeface="Arial" panose="020B0604020202020204"/>
              <a:ea typeface="+mn-ea"/>
              <a:cs typeface="+mn-cs"/>
              <a:sym typeface="Georgia"/>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altLang="it-IT" sz="800" b="0" i="0" u="none" strike="noStrike" kern="1200" cap="none" spc="0" normalizeH="0" baseline="0" noProof="0" dirty="0">
              <a:ln>
                <a:noFill/>
              </a:ln>
              <a:solidFill>
                <a:srgbClr val="FFFFFF"/>
              </a:solidFill>
              <a:effectLst/>
              <a:uLnTx/>
              <a:uFillTx/>
              <a:latin typeface="Arial" panose="020B0604020202020204"/>
              <a:ea typeface="+mn-ea"/>
              <a:cs typeface="+mn-cs"/>
              <a:sym typeface="Georgia"/>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altLang="it-IT" sz="800" b="0" i="0" u="none" strike="noStrike" kern="1200" cap="none" spc="0" normalizeH="0" baseline="0" noProof="0" dirty="0">
              <a:ln>
                <a:noFill/>
              </a:ln>
              <a:solidFill>
                <a:srgbClr val="FFFFFF"/>
              </a:solidFill>
              <a:effectLst/>
              <a:uLnTx/>
              <a:uFillTx/>
              <a:latin typeface="Arial" panose="020B0604020202020204"/>
              <a:ea typeface="+mn-ea"/>
              <a:cs typeface="+mn-cs"/>
              <a:sym typeface="Georgia"/>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altLang="it-IT" sz="800" b="0" i="0" u="none" strike="noStrike" kern="1200" cap="none" spc="0" normalizeH="0" baseline="0" noProof="0" dirty="0">
              <a:ln>
                <a:noFill/>
              </a:ln>
              <a:solidFill>
                <a:srgbClr val="FFFFFF"/>
              </a:solidFill>
              <a:effectLst/>
              <a:uLnTx/>
              <a:uFillTx/>
              <a:latin typeface="Arial" panose="020B0604020202020204"/>
              <a:ea typeface="+mn-ea"/>
              <a:cs typeface="+mn-cs"/>
              <a:sym typeface="Georgia"/>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altLang="it-IT" sz="800" b="0" i="0" u="none" strike="noStrike" kern="1200" cap="none" spc="0" normalizeH="0" baseline="0" noProof="0" dirty="0">
              <a:ln>
                <a:noFill/>
              </a:ln>
              <a:solidFill>
                <a:srgbClr val="FFFFFF"/>
              </a:solidFill>
              <a:effectLst/>
              <a:uLnTx/>
              <a:uFillTx/>
              <a:latin typeface="Arial" panose="020B0604020202020204"/>
              <a:ea typeface="+mn-ea"/>
              <a:cs typeface="+mn-cs"/>
              <a:sym typeface="Georgia"/>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altLang="it-IT" sz="800" b="0" i="0" u="none" strike="noStrike" kern="1200" cap="none" spc="0" normalizeH="0" baseline="0" noProof="0" dirty="0">
              <a:ln>
                <a:noFill/>
              </a:ln>
              <a:solidFill>
                <a:srgbClr val="FFFFFF"/>
              </a:solidFill>
              <a:effectLst/>
              <a:uLnTx/>
              <a:uFillTx/>
              <a:latin typeface="Arial" panose="020B0604020202020204"/>
              <a:ea typeface="+mn-ea"/>
              <a:cs typeface="+mn-cs"/>
              <a:sym typeface="Georgia"/>
            </a:endParaRPr>
          </a:p>
          <a:p>
            <a:pPr marL="228600" marR="0" lvl="0" indent="-228600" algn="l" defTabSz="739841" rtl="0" eaLnBrk="1" fontAlgn="auto" latinLnBrk="0" hangingPunct="1">
              <a:lnSpc>
                <a:spcPct val="100000"/>
              </a:lnSpc>
              <a:spcBef>
                <a:spcPts val="0"/>
              </a:spcBef>
              <a:spcAft>
                <a:spcPts val="0"/>
              </a:spcAft>
              <a:buClrTx/>
              <a:buSzTx/>
              <a:buFont typeface="+mj-lt"/>
              <a:buAutoNum type="arabicPeriod"/>
              <a:tabLst/>
              <a:defRPr/>
            </a:pPr>
            <a:endParaRPr kumimoji="0" lang="nb-NO" altLang="it-IT" sz="800" b="0" i="0" u="none" strike="noStrike" kern="1200" cap="none" spc="0" normalizeH="0" baseline="0" noProof="0" dirty="0">
              <a:ln>
                <a:noFill/>
              </a:ln>
              <a:solidFill>
                <a:srgbClr val="FFFFFF"/>
              </a:solidFill>
              <a:effectLst/>
              <a:uLnTx/>
              <a:uFillTx/>
              <a:latin typeface="Arial" panose="020B0604020202020204"/>
              <a:ea typeface="+mn-ea"/>
              <a:cs typeface="+mn-cs"/>
              <a:sym typeface="Georgia"/>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800" b="0" i="0" u="none" strike="noStrike" kern="1200" cap="none" spc="0" normalizeH="0" baseline="0" noProof="0" dirty="0">
                <a:ln>
                  <a:noFill/>
                </a:ln>
                <a:solidFill>
                  <a:srgbClr val="FFFFFF"/>
                </a:solidFill>
                <a:effectLst/>
                <a:uLnTx/>
                <a:uFillTx/>
                <a:latin typeface="Arial" panose="020B0604020202020204"/>
                <a:ea typeface="+mn-ea"/>
                <a:cs typeface="+mn-cs"/>
              </a:rPr>
              <a:t>HELP sitt kundesenter ble kåret til </a:t>
            </a:r>
            <a:r>
              <a:rPr kumimoji="0" lang="nb-NO" sz="800" b="1" i="0" u="none" strike="noStrike" kern="1200" cap="none" spc="0" normalizeH="0" baseline="0" noProof="0" dirty="0">
                <a:ln>
                  <a:noFill/>
                </a:ln>
                <a:solidFill>
                  <a:srgbClr val="FFFFFF"/>
                </a:solidFill>
                <a:effectLst/>
                <a:uLnTx/>
                <a:uFillTx/>
                <a:latin typeface="Arial" panose="020B0604020202020204"/>
                <a:ea typeface="+mn-ea"/>
                <a:cs typeface="+mn-cs"/>
              </a:rPr>
              <a:t>Norges nest beste </a:t>
            </a:r>
            <a:r>
              <a:rPr kumimoji="0" lang="nb-NO" sz="800" b="0" i="0" u="none" strike="noStrike" kern="1200" cap="none" spc="0" normalizeH="0" baseline="0" noProof="0" dirty="0">
                <a:ln>
                  <a:noFill/>
                </a:ln>
                <a:solidFill>
                  <a:srgbClr val="FFFFFF"/>
                </a:solidFill>
                <a:effectLst/>
                <a:uLnTx/>
                <a:uFillTx/>
                <a:latin typeface="Arial" panose="020B0604020202020204"/>
                <a:ea typeface="+mn-ea"/>
                <a:cs typeface="+mn-cs"/>
              </a:rPr>
              <a:t>i åpen klasse og topp 5 uavhengig av bransje*</a:t>
            </a: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800" b="0" i="0" u="none" strike="noStrike" kern="1200" cap="none" spc="0" normalizeH="0" baseline="0" noProof="0" dirty="0">
                <a:ln>
                  <a:noFill/>
                </a:ln>
                <a:solidFill>
                  <a:srgbClr val="FFFFFF"/>
                </a:solidFill>
                <a:effectLst/>
                <a:uLnTx/>
                <a:uFillTx/>
                <a:latin typeface="Arial" panose="020B0604020202020204"/>
                <a:ea typeface="+mn-ea"/>
                <a:cs typeface="+mn-cs"/>
              </a:rPr>
              <a:t>Kundesenteret sitter midt blant advokatene og sørger for tett dialog mellom advokater og kundene</a:t>
            </a:r>
            <a:endParaRPr kumimoji="0" lang="nb-NO" sz="800" b="0" i="1" u="none" strike="noStrike" kern="1200" cap="none" spc="0" normalizeH="0" baseline="0" noProof="0" dirty="0">
              <a:ln>
                <a:noFill/>
              </a:ln>
              <a:solidFill>
                <a:srgbClr val="FFFFFF"/>
              </a:solidFill>
              <a:effectLst/>
              <a:uLnTx/>
              <a:uFillTx/>
              <a:latin typeface="Arial" panose="020B0604020202020204"/>
              <a:ea typeface="+mn-ea"/>
              <a:cs typeface="+mn-cs"/>
            </a:endParaRPr>
          </a:p>
          <a:p>
            <a:pPr marL="628650" marR="0" lvl="1" indent="-285750" algn="l" defTabSz="739841"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nb-NO" sz="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27021" algn="l" defTabSz="739841" rtl="0" eaLnBrk="1" fontAlgn="auto" latinLnBrk="0" hangingPunct="1">
              <a:lnSpc>
                <a:spcPct val="100000"/>
              </a:lnSpc>
              <a:spcBef>
                <a:spcPts val="0"/>
              </a:spcBef>
              <a:spcAft>
                <a:spcPts val="600"/>
              </a:spcAft>
              <a:buClrTx/>
              <a:buSzTx/>
              <a:buFontTx/>
              <a:buNone/>
              <a:tabLst/>
              <a:defRPr/>
            </a:pPr>
            <a:endParaRPr kumimoji="0" lang="nb-NO" sz="7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27021" algn="l" defTabSz="739841" rtl="0" eaLnBrk="1" fontAlgn="auto" latinLnBrk="0" hangingPunct="1">
              <a:lnSpc>
                <a:spcPct val="100000"/>
              </a:lnSpc>
              <a:spcBef>
                <a:spcPts val="0"/>
              </a:spcBef>
              <a:spcAft>
                <a:spcPts val="600"/>
              </a:spcAft>
              <a:buClrTx/>
              <a:buSzTx/>
              <a:buFontTx/>
              <a:buNone/>
              <a:tabLst/>
              <a:defRPr/>
            </a:pPr>
            <a:r>
              <a:rPr kumimoji="0" lang="nb-NO" sz="700" b="0" i="1" u="none" strike="noStrike" kern="1200" cap="none" spc="0" normalizeH="0" baseline="0" noProof="0" dirty="0">
                <a:ln>
                  <a:noFill/>
                </a:ln>
                <a:solidFill>
                  <a:srgbClr val="FFFFFF"/>
                </a:solidFill>
                <a:effectLst/>
                <a:uLnTx/>
                <a:uFillTx/>
                <a:latin typeface="Arial" panose="020B0604020202020204"/>
                <a:ea typeface="+mn-ea"/>
                <a:cs typeface="+mn-cs"/>
              </a:rPr>
              <a:t>*</a:t>
            </a:r>
            <a:r>
              <a:rPr kumimoji="0" lang="nb-NO" sz="700" b="0" i="1" u="none" strike="noStrike" kern="1200" cap="none" spc="0" normalizeH="0" baseline="0" noProof="0" dirty="0" err="1">
                <a:ln>
                  <a:noFill/>
                </a:ln>
                <a:solidFill>
                  <a:srgbClr val="FFFFFF"/>
                </a:solidFill>
                <a:effectLst/>
                <a:uLnTx/>
                <a:uFillTx/>
                <a:latin typeface="Arial" panose="020B0604020202020204"/>
                <a:ea typeface="+mn-ea"/>
                <a:cs typeface="+mn-cs"/>
              </a:rPr>
              <a:t>SeeYou</a:t>
            </a:r>
            <a:r>
              <a:rPr kumimoji="0" lang="nb-NO" sz="700" b="0" i="1" u="none" strike="noStrike" kern="1200" cap="none" spc="0" normalizeH="0" baseline="0" noProof="0" dirty="0">
                <a:ln>
                  <a:noFill/>
                </a:ln>
                <a:solidFill>
                  <a:srgbClr val="FFFFFF"/>
                </a:solidFill>
                <a:effectLst/>
                <a:uLnTx/>
                <a:uFillTx/>
                <a:latin typeface="Arial" panose="020B0604020202020204"/>
                <a:ea typeface="+mn-ea"/>
                <a:cs typeface="+mn-cs"/>
              </a:rPr>
              <a:t> Kundeserviceprisen 2018 (måling av 153 kundesentre)</a:t>
            </a:r>
          </a:p>
          <a:p>
            <a:pPr marL="0" marR="0" lvl="0" indent="-27021" algn="l" defTabSz="739841" rtl="0" eaLnBrk="1" fontAlgn="auto" latinLnBrk="0" hangingPunct="1">
              <a:lnSpc>
                <a:spcPct val="100000"/>
              </a:lnSpc>
              <a:spcBef>
                <a:spcPts val="0"/>
              </a:spcBef>
              <a:spcAft>
                <a:spcPts val="600"/>
              </a:spcAft>
              <a:buClrTx/>
              <a:buSzTx/>
              <a:buFontTx/>
              <a:buNone/>
              <a:tabLst/>
              <a:defRPr/>
            </a:pPr>
            <a:endParaRPr kumimoji="0" lang="nb-NO" sz="7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1000" b="0" i="0" u="none" strike="noStrike" kern="1200" cap="none" spc="0" normalizeH="0" baseline="0" noProof="0" dirty="0">
              <a:ln>
                <a:noFill/>
              </a:ln>
              <a:solidFill>
                <a:srgbClr val="313640"/>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altLang="it-IT" sz="1000" b="0" i="0" u="none" strike="noStrike" kern="1200" cap="none" spc="0" normalizeH="0" baseline="0" noProof="0" dirty="0">
              <a:ln>
                <a:noFill/>
              </a:ln>
              <a:solidFill>
                <a:srgbClr val="FFFFFF"/>
              </a:solidFill>
              <a:effectLst/>
              <a:uLnTx/>
              <a:uFillTx/>
              <a:latin typeface="Arial" panose="020B0604020202020204"/>
              <a:ea typeface="+mn-ea"/>
              <a:cs typeface="+mn-cs"/>
              <a:sym typeface="Georgia"/>
            </a:endParaRPr>
          </a:p>
        </p:txBody>
      </p:sp>
      <p:pic>
        <p:nvPicPr>
          <p:cNvPr id="14" name="Picture 13">
            <a:extLst>
              <a:ext uri="{FF2B5EF4-FFF2-40B4-BE49-F238E27FC236}">
                <a16:creationId xmlns:a16="http://schemas.microsoft.com/office/drawing/2014/main" id="{07384E39-C135-44CD-B17D-1646E639C7CC}"/>
              </a:ext>
            </a:extLst>
          </p:cNvPr>
          <p:cNvPicPr>
            <a:picLocks noChangeAspect="1"/>
          </p:cNvPicPr>
          <p:nvPr userDrawn="1"/>
        </p:nvPicPr>
        <p:blipFill>
          <a:blip r:embed="rId6" cstate="print">
            <a:grayscl/>
            <a:extLst>
              <a:ext uri="{28A0092B-C50C-407E-A947-70E740481C1C}">
                <a14:useLocalDpi xmlns:a14="http://schemas.microsoft.com/office/drawing/2010/main"/>
              </a:ext>
            </a:extLst>
          </a:blip>
          <a:stretch>
            <a:fillRect/>
          </a:stretch>
        </p:blipFill>
        <p:spPr>
          <a:xfrm>
            <a:off x="7440826" y="1913347"/>
            <a:ext cx="342631" cy="328926"/>
          </a:xfrm>
          <a:prstGeom prst="rect">
            <a:avLst/>
          </a:prstGeom>
        </p:spPr>
      </p:pic>
      <p:pic>
        <p:nvPicPr>
          <p:cNvPr id="15" name="Plassholder for bilde 4">
            <a:extLst>
              <a:ext uri="{FF2B5EF4-FFF2-40B4-BE49-F238E27FC236}">
                <a16:creationId xmlns:a16="http://schemas.microsoft.com/office/drawing/2014/main" id="{560FE096-C5AA-4754-8CFC-A57053212195}"/>
              </a:ext>
            </a:extLst>
          </p:cNvPr>
          <p:cNvPicPr>
            <a:picLocks noChangeAspect="1"/>
          </p:cNvPicPr>
          <p:nvPr userDrawn="1"/>
        </p:nvPicPr>
        <p:blipFill rotWithShape="1">
          <a:blip r:embed="rId7" cstate="print">
            <a:alphaModFix/>
            <a:extLst>
              <a:ext uri="{28A0092B-C50C-407E-A947-70E740481C1C}">
                <a14:useLocalDpi xmlns:a14="http://schemas.microsoft.com/office/drawing/2010/main"/>
              </a:ext>
            </a:extLst>
          </a:blip>
          <a:srcRect r="-389"/>
          <a:stretch/>
        </p:blipFill>
        <p:spPr>
          <a:xfrm>
            <a:off x="766482" y="1616646"/>
            <a:ext cx="5840784" cy="2664000"/>
          </a:xfrm>
          <a:prstGeom prst="rect">
            <a:avLst/>
          </a:prstGeom>
        </p:spPr>
      </p:pic>
      <p:grpSp>
        <p:nvGrpSpPr>
          <p:cNvPr id="16" name="Group 15">
            <a:extLst>
              <a:ext uri="{FF2B5EF4-FFF2-40B4-BE49-F238E27FC236}">
                <a16:creationId xmlns:a16="http://schemas.microsoft.com/office/drawing/2014/main" id="{4F1706E6-D713-41B9-B501-AB7E086CDB8A}"/>
              </a:ext>
            </a:extLst>
          </p:cNvPr>
          <p:cNvGrpSpPr/>
          <p:nvPr userDrawn="1"/>
        </p:nvGrpSpPr>
        <p:grpSpPr>
          <a:xfrm>
            <a:off x="6637107" y="2517750"/>
            <a:ext cx="108000" cy="108000"/>
            <a:chOff x="2945219" y="4565206"/>
            <a:chExt cx="202018" cy="199459"/>
          </a:xfrm>
        </p:grpSpPr>
        <p:sp>
          <p:nvSpPr>
            <p:cNvPr id="17" name="Oval 16">
              <a:extLst>
                <a:ext uri="{FF2B5EF4-FFF2-40B4-BE49-F238E27FC236}">
                  <a16:creationId xmlns:a16="http://schemas.microsoft.com/office/drawing/2014/main" id="{F7D663D2-D0E4-4FFC-85BE-66E8BA81FED6}"/>
                </a:ext>
              </a:extLst>
            </p:cNvPr>
            <p:cNvSpPr/>
            <p:nvPr/>
          </p:nvSpPr>
          <p:spPr>
            <a:xfrm>
              <a:off x="2945219" y="4565206"/>
              <a:ext cx="202018" cy="199459"/>
            </a:xfrm>
            <a:prstGeom prst="ellipse">
              <a:avLst/>
            </a:prstGeom>
            <a:solidFill>
              <a:srgbClr val="91B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8" name="Graphic 17" descr="Checkmark">
              <a:extLst>
                <a:ext uri="{FF2B5EF4-FFF2-40B4-BE49-F238E27FC236}">
                  <a16:creationId xmlns:a16="http://schemas.microsoft.com/office/drawing/2014/main" id="{CE09A344-DFC8-4171-ADB0-5B9FDBC04988}"/>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966483" y="4585197"/>
              <a:ext cx="159488" cy="159488"/>
            </a:xfrm>
            <a:prstGeom prst="rect">
              <a:avLst/>
            </a:prstGeom>
          </p:spPr>
        </p:pic>
      </p:grpSp>
      <p:grpSp>
        <p:nvGrpSpPr>
          <p:cNvPr id="19" name="Group 18">
            <a:extLst>
              <a:ext uri="{FF2B5EF4-FFF2-40B4-BE49-F238E27FC236}">
                <a16:creationId xmlns:a16="http://schemas.microsoft.com/office/drawing/2014/main" id="{1805990D-B5C2-4A70-992C-0ED5A9D901AB}"/>
              </a:ext>
            </a:extLst>
          </p:cNvPr>
          <p:cNvGrpSpPr/>
          <p:nvPr userDrawn="1"/>
        </p:nvGrpSpPr>
        <p:grpSpPr>
          <a:xfrm>
            <a:off x="6637107" y="3015721"/>
            <a:ext cx="108000" cy="108000"/>
            <a:chOff x="2945219" y="4565206"/>
            <a:chExt cx="202018" cy="199459"/>
          </a:xfrm>
        </p:grpSpPr>
        <p:sp>
          <p:nvSpPr>
            <p:cNvPr id="20" name="Oval 19">
              <a:extLst>
                <a:ext uri="{FF2B5EF4-FFF2-40B4-BE49-F238E27FC236}">
                  <a16:creationId xmlns:a16="http://schemas.microsoft.com/office/drawing/2014/main" id="{AA588B45-54C0-4999-BE87-07F6A67B788E}"/>
                </a:ext>
              </a:extLst>
            </p:cNvPr>
            <p:cNvSpPr/>
            <p:nvPr/>
          </p:nvSpPr>
          <p:spPr>
            <a:xfrm>
              <a:off x="2945219" y="4565206"/>
              <a:ext cx="202018" cy="199459"/>
            </a:xfrm>
            <a:prstGeom prst="ellipse">
              <a:avLst/>
            </a:prstGeom>
            <a:solidFill>
              <a:srgbClr val="91B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1" name="Graphic 20" descr="Checkmark">
              <a:extLst>
                <a:ext uri="{FF2B5EF4-FFF2-40B4-BE49-F238E27FC236}">
                  <a16:creationId xmlns:a16="http://schemas.microsoft.com/office/drawing/2014/main" id="{B391A54E-F5E3-4D91-A695-1658A0A9DC1A}"/>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966483" y="4585197"/>
              <a:ext cx="159488" cy="159488"/>
            </a:xfrm>
            <a:prstGeom prst="rect">
              <a:avLst/>
            </a:prstGeom>
          </p:spPr>
        </p:pic>
      </p:grpSp>
      <p:sp>
        <p:nvSpPr>
          <p:cNvPr id="22" name="Plassholder for tekst 1">
            <a:extLst>
              <a:ext uri="{FF2B5EF4-FFF2-40B4-BE49-F238E27FC236}">
                <a16:creationId xmlns:a16="http://schemas.microsoft.com/office/drawing/2014/main" id="{E6C2A537-2035-4EE4-98F5-C093491C611B}"/>
              </a:ext>
            </a:extLst>
          </p:cNvPr>
          <p:cNvSpPr txBox="1">
            <a:spLocks/>
          </p:cNvSpPr>
          <p:nvPr userDrawn="1"/>
        </p:nvSpPr>
        <p:spPr>
          <a:xfrm>
            <a:off x="4482715" y="2939216"/>
            <a:ext cx="2130236" cy="325465"/>
          </a:xfrm>
          <a:prstGeom prst="rect">
            <a:avLst/>
          </a:prstGeom>
        </p:spPr>
        <p:txBody>
          <a:bodyPr/>
          <a:lstStyle>
            <a:lvl1pPr marL="0" indent="0" algn="l" defTabSz="685800" rtl="0" eaLnBrk="1" latinLnBrk="0" hangingPunct="1">
              <a:lnSpc>
                <a:spcPct val="120000"/>
              </a:lnSpc>
              <a:spcBef>
                <a:spcPts val="750"/>
              </a:spcBef>
              <a:buFont typeface="Arial" panose="020B0604020202020204" pitchFamily="34" charset="0"/>
              <a:buNone/>
              <a:defRPr sz="1400" kern="1200">
                <a:solidFill>
                  <a:schemeClr val="tx1"/>
                </a:solidFill>
                <a:latin typeface="+mn-lt"/>
                <a:ea typeface="+mn-ea"/>
                <a:cs typeface="+mn-cs"/>
              </a:defRPr>
            </a:lvl1pPr>
            <a:lvl2pPr marL="514350" indent="-135000" algn="l" defTabSz="685800" rtl="0" eaLnBrk="1" latinLnBrk="0" hangingPunct="1">
              <a:lnSpc>
                <a:spcPct val="120000"/>
              </a:lnSpc>
              <a:spcBef>
                <a:spcPts val="375"/>
              </a:spcBef>
              <a:buFont typeface="Arial" panose="020B0604020202020204" pitchFamily="34" charset="0"/>
              <a:buChar char="-"/>
              <a:defRPr sz="1400" kern="1200">
                <a:solidFill>
                  <a:schemeClr val="tx1"/>
                </a:solidFill>
                <a:latin typeface="+mn-lt"/>
                <a:ea typeface="+mn-ea"/>
                <a:cs typeface="+mn-cs"/>
              </a:defRPr>
            </a:lvl2pPr>
            <a:lvl3pPr marL="893700" indent="-171450" algn="l" defTabSz="685800" rtl="0" eaLnBrk="1" latinLnBrk="0" hangingPunct="1">
              <a:lnSpc>
                <a:spcPct val="12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35000" algn="l" defTabSz="685800" rtl="0" eaLnBrk="1" latinLnBrk="0" hangingPunct="1">
              <a:lnSpc>
                <a:spcPct val="12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35000" algn="l" defTabSz="685800" rtl="0" eaLnBrk="1" latinLnBrk="0" hangingPunct="1">
              <a:lnSpc>
                <a:spcPct val="12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kumimoji="0" lang="nb-NO" sz="800" b="0" i="1" u="none" strike="noStrike" kern="1200" cap="none" spc="0" normalizeH="0" baseline="0" noProof="0" dirty="0">
                <a:ln>
                  <a:noFill/>
                </a:ln>
                <a:solidFill>
                  <a:srgbClr val="2C596F"/>
                </a:solidFill>
                <a:effectLst/>
                <a:uLnTx/>
                <a:uFillTx/>
                <a:latin typeface="Arial" panose="020B0604020202020204"/>
                <a:ea typeface="+mn-ea"/>
                <a:cs typeface="+mn-cs"/>
              </a:rPr>
              <a:t>«Å yte god hjelp og service ligger i vår profesjonalitet, gener, personlighet og navn» - </a:t>
            </a:r>
            <a:r>
              <a:rPr kumimoji="0" lang="nb-NO" sz="800" b="0" i="1" u="none" strike="noStrike" kern="1200" cap="none" spc="0" normalizeH="0" baseline="0" noProof="0" dirty="0" err="1">
                <a:ln>
                  <a:noFill/>
                </a:ln>
                <a:solidFill>
                  <a:srgbClr val="2C596F"/>
                </a:solidFill>
                <a:effectLst/>
                <a:uLnTx/>
                <a:uFillTx/>
                <a:latin typeface="Arial" panose="020B0604020202020204"/>
                <a:ea typeface="+mn-ea"/>
                <a:cs typeface="+mn-cs"/>
              </a:rPr>
              <a:t>adm.dir</a:t>
            </a:r>
            <a:r>
              <a:rPr kumimoji="0" lang="nb-NO" sz="800" b="0" i="1" u="none" strike="noStrike" kern="1200" cap="none" spc="0" normalizeH="0" baseline="0" noProof="0" dirty="0">
                <a:ln>
                  <a:noFill/>
                </a:ln>
                <a:solidFill>
                  <a:srgbClr val="2C596F"/>
                </a:solidFill>
                <a:effectLst/>
                <a:uLnTx/>
                <a:uFillTx/>
                <a:latin typeface="Arial" panose="020B0604020202020204"/>
                <a:ea typeface="+mn-ea"/>
                <a:cs typeface="+mn-cs"/>
              </a:rPr>
              <a:t> Johan Dolven</a:t>
            </a:r>
          </a:p>
        </p:txBody>
      </p:sp>
    </p:spTree>
    <p:extLst>
      <p:ext uri="{BB962C8B-B14F-4D97-AF65-F5344CB8AC3E}">
        <p14:creationId xmlns:p14="http://schemas.microsoft.com/office/powerpoint/2010/main" val="17919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in s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FCA5D45-7B84-4E73-A13E-CB06EFD0D1B6}"/>
              </a:ext>
            </a:extLst>
          </p:cNvPr>
          <p:cNvGraphicFramePr>
            <a:graphicFrameLocks noChangeAspect="1"/>
          </p:cNvGraphicFramePr>
          <p:nvPr userDrawn="1">
            <p:custDataLst>
              <p:tags r:id="rId1"/>
            </p:custDataLst>
            <p:extLst>
              <p:ext uri="{D42A27DB-BD31-4B8C-83A1-F6EECF244321}">
                <p14:modId xmlns:p14="http://schemas.microsoft.com/office/powerpoint/2010/main" val="27108984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5FCA5D45-7B84-4E73-A13E-CB06EFD0D1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4DBF734-5EED-4301-B21C-2A9597E5DC2F}"/>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3" name="Tittel 1">
            <a:extLst>
              <a:ext uri="{FF2B5EF4-FFF2-40B4-BE49-F238E27FC236}">
                <a16:creationId xmlns:a16="http://schemas.microsoft.com/office/drawing/2014/main" id="{A8C12AFF-3DBA-4505-96BB-12357E7193BD}"/>
              </a:ext>
            </a:extLst>
          </p:cNvPr>
          <p:cNvSpPr txBox="1">
            <a:spLocks/>
          </p:cNvSpPr>
          <p:nvPr userDrawn="1"/>
        </p:nvSpPr>
        <p:spPr>
          <a:xfrm>
            <a:off x="873125" y="732668"/>
            <a:ext cx="7678808" cy="299407"/>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2400" kern="1200" baseline="0">
                <a:solidFill>
                  <a:schemeClr val="dk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b-NO" sz="2400" b="1" i="0" u="none" strike="noStrike" kern="1200" cap="none" spc="0" normalizeH="0" baseline="0" noProof="0" dirty="0">
                <a:ln>
                  <a:noFill/>
                </a:ln>
                <a:solidFill>
                  <a:srgbClr val="003D55"/>
                </a:solidFill>
                <a:effectLst/>
                <a:uLnTx/>
                <a:uFillTx/>
                <a:latin typeface="Arial" panose="020B0604020202020204"/>
                <a:ea typeface="+mj-ea"/>
                <a:cs typeface="+mj-cs"/>
              </a:rPr>
              <a:t>All sakshåndtering </a:t>
            </a:r>
            <a:r>
              <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rPr>
              <a:t>er digital</a:t>
            </a:r>
          </a:p>
        </p:txBody>
      </p:sp>
      <p:sp>
        <p:nvSpPr>
          <p:cNvPr id="7" name="Tittel 1">
            <a:extLst>
              <a:ext uri="{FF2B5EF4-FFF2-40B4-BE49-F238E27FC236}">
                <a16:creationId xmlns:a16="http://schemas.microsoft.com/office/drawing/2014/main" id="{3257E779-8CAE-0B4F-8E08-9382D573819E}"/>
              </a:ext>
            </a:extLst>
          </p:cNvPr>
          <p:cNvSpPr txBox="1">
            <a:spLocks/>
          </p:cNvSpPr>
          <p:nvPr userDrawn="1"/>
        </p:nvSpPr>
        <p:spPr>
          <a:xfrm>
            <a:off x="720725" y="656468"/>
            <a:ext cx="7678808" cy="299407"/>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2400" kern="1200" baseline="0">
                <a:solidFill>
                  <a:schemeClr val="dk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endParaRPr>
          </a:p>
        </p:txBody>
      </p:sp>
      <p:grpSp>
        <p:nvGrpSpPr>
          <p:cNvPr id="8" name="Group 7">
            <a:extLst>
              <a:ext uri="{FF2B5EF4-FFF2-40B4-BE49-F238E27FC236}">
                <a16:creationId xmlns:a16="http://schemas.microsoft.com/office/drawing/2014/main" id="{37E82C76-F0BC-4015-8E20-362CB203E0E6}"/>
              </a:ext>
            </a:extLst>
          </p:cNvPr>
          <p:cNvGrpSpPr/>
          <p:nvPr userDrawn="1"/>
        </p:nvGrpSpPr>
        <p:grpSpPr>
          <a:xfrm>
            <a:off x="1074105" y="1225475"/>
            <a:ext cx="2016000" cy="3582962"/>
            <a:chOff x="632491" y="1225475"/>
            <a:chExt cx="2016000" cy="3582962"/>
          </a:xfrm>
        </p:grpSpPr>
        <p:pic>
          <p:nvPicPr>
            <p:cNvPr id="9" name="Picture 4" descr="Bilderesultater for iphone icon no background">
              <a:extLst>
                <a:ext uri="{FF2B5EF4-FFF2-40B4-BE49-F238E27FC236}">
                  <a16:creationId xmlns:a16="http://schemas.microsoft.com/office/drawing/2014/main" id="{303DDF39-73DD-4D7A-B86D-2177E6891848}"/>
                </a:ext>
              </a:extLst>
            </p:cNvPr>
            <p:cNvPicPr>
              <a:picLocks noChangeAspect="1" noChangeArrowheads="1"/>
            </p:cNvPicPr>
            <p:nvPr/>
          </p:nvPicPr>
          <p:blipFill>
            <a:blip r:embed="rId6">
              <a:clrChange>
                <a:clrFrom>
                  <a:srgbClr val="EFEFEF"/>
                </a:clrFrom>
                <a:clrTo>
                  <a:srgbClr val="EFEFEF">
                    <a:alpha val="0"/>
                  </a:srgbClr>
                </a:clrTo>
              </a:clrChange>
              <a:extLst>
                <a:ext uri="{28A0092B-C50C-407E-A947-70E740481C1C}">
                  <a14:useLocalDpi xmlns:a14="http://schemas.microsoft.com/office/drawing/2010/main"/>
                </a:ext>
              </a:extLst>
            </a:blip>
            <a:srcRect/>
            <a:stretch>
              <a:fillRect/>
            </a:stretch>
          </p:blipFill>
          <p:spPr bwMode="auto">
            <a:xfrm>
              <a:off x="670220" y="1225475"/>
              <a:ext cx="1940542" cy="2958437"/>
            </a:xfrm>
            <a:prstGeom prst="rect">
              <a:avLst/>
            </a:prstGeom>
            <a:noFill/>
            <a:extLst>
              <a:ext uri="{909E8E84-426E-40DD-AFC4-6F175D3DCCD1}">
                <a14:hiddenFill xmlns:a14="http://schemas.microsoft.com/office/drawing/2010/main">
                  <a:solidFill>
                    <a:srgbClr val="FFFFFF"/>
                  </a:solidFill>
                </a14:hiddenFill>
              </a:ext>
            </a:extLst>
          </p:spPr>
        </p:pic>
        <p:pic>
          <p:nvPicPr>
            <p:cNvPr id="10" name="id-9F644AC8-FE81-47F9-9592-DA57110E6DDF">
              <a:extLst>
                <a:ext uri="{FF2B5EF4-FFF2-40B4-BE49-F238E27FC236}">
                  <a16:creationId xmlns:a16="http://schemas.microsoft.com/office/drawing/2014/main" id="{13214C57-52E3-469D-88C3-522AEB1D6816}"/>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1031707" y="1611478"/>
              <a:ext cx="1222855" cy="1085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d-31F1E573-3672-4B1F-8DA6-B24BEB545516">
              <a:extLst>
                <a:ext uri="{FF2B5EF4-FFF2-40B4-BE49-F238E27FC236}">
                  <a16:creationId xmlns:a16="http://schemas.microsoft.com/office/drawing/2014/main" id="{15713243-DB86-494E-8A4B-3082970E5897}"/>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1034706" y="2677189"/>
              <a:ext cx="1222855" cy="78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FCF998C7-FEE5-4D59-8C30-EA114B63A8D4}"/>
                </a:ext>
              </a:extLst>
            </p:cNvPr>
            <p:cNvSpPr/>
            <p:nvPr/>
          </p:nvSpPr>
          <p:spPr>
            <a:xfrm>
              <a:off x="632491" y="4133270"/>
              <a:ext cx="2016000" cy="675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a:ln>
                    <a:noFill/>
                  </a:ln>
                  <a:solidFill>
                    <a:srgbClr val="003D55"/>
                  </a:solidFill>
                  <a:effectLst/>
                  <a:uLnTx/>
                  <a:uFillTx/>
                  <a:latin typeface="Arial" panose="020B0604020202020204"/>
                  <a:ea typeface="+mn-ea"/>
                  <a:cs typeface="+mn-cs"/>
                </a:rPr>
                <a:t>Kunder kan melde og </a:t>
              </a:r>
              <a:r>
                <a:rPr kumimoji="0" lang="nb-NO" sz="1000" b="1" i="0" u="none" strike="noStrike" kern="1200" cap="none" spc="0" normalizeH="0" baseline="0" noProof="0" dirty="0">
                  <a:ln>
                    <a:noFill/>
                  </a:ln>
                  <a:solidFill>
                    <a:srgbClr val="003D55"/>
                  </a:solidFill>
                  <a:effectLst/>
                  <a:uLnTx/>
                  <a:uFillTx/>
                  <a:latin typeface="Arial" panose="020B0604020202020204"/>
                  <a:ea typeface="+mn-ea"/>
                  <a:cs typeface="+mn-cs"/>
                </a:rPr>
                <a:t>følge sin sak på Min Side</a:t>
              </a:r>
              <a:r>
                <a:rPr kumimoji="0" lang="nb-NO" sz="1000" b="0" i="0" u="none" strike="noStrike" kern="1200" cap="none" spc="0" normalizeH="0" baseline="0" noProof="0" dirty="0">
                  <a:ln>
                    <a:noFill/>
                  </a:ln>
                  <a:solidFill>
                    <a:srgbClr val="003D55"/>
                  </a:solidFill>
                  <a:effectLst/>
                  <a:uLnTx/>
                  <a:uFillTx/>
                  <a:latin typeface="Arial" panose="020B0604020202020204"/>
                  <a:ea typeface="+mn-ea"/>
                  <a:cs typeface="+mn-cs"/>
                </a:rPr>
                <a:t> (innlogging med </a:t>
              </a:r>
              <a:r>
                <a:rPr kumimoji="0" lang="nb-NO" sz="1000" b="0" i="0" u="none" strike="noStrike" kern="1200" cap="none" spc="0" normalizeH="0" baseline="0" noProof="0" dirty="0" err="1">
                  <a:ln>
                    <a:noFill/>
                  </a:ln>
                  <a:solidFill>
                    <a:srgbClr val="003D55"/>
                  </a:solidFill>
                  <a:effectLst/>
                  <a:uLnTx/>
                  <a:uFillTx/>
                  <a:latin typeface="Arial" panose="020B0604020202020204"/>
                  <a:ea typeface="+mn-ea"/>
                  <a:cs typeface="+mn-cs"/>
                </a:rPr>
                <a:t>BankID</a:t>
              </a:r>
              <a:r>
                <a:rPr kumimoji="0" lang="nb-NO" sz="1000" b="0" i="0" u="none" strike="noStrike" kern="1200" cap="none" spc="0" normalizeH="0" baseline="0" noProof="0" dirty="0">
                  <a:ln>
                    <a:noFill/>
                  </a:ln>
                  <a:solidFill>
                    <a:srgbClr val="003D55"/>
                  </a:solidFill>
                  <a:effectLst/>
                  <a:uLnTx/>
                  <a:uFillTx/>
                  <a:latin typeface="Arial" panose="020B0604020202020204"/>
                  <a:ea typeface="+mn-ea"/>
                  <a:cs typeface="+mn-cs"/>
                </a:rPr>
                <a:t>)</a:t>
              </a:r>
            </a:p>
          </p:txBody>
        </p:sp>
      </p:grpSp>
      <p:pic>
        <p:nvPicPr>
          <p:cNvPr id="16" name="Picture 4" descr="Bilderesultater for iphone icon no background">
            <a:extLst>
              <a:ext uri="{FF2B5EF4-FFF2-40B4-BE49-F238E27FC236}">
                <a16:creationId xmlns:a16="http://schemas.microsoft.com/office/drawing/2014/main" id="{C78DD675-4549-4CF1-83C8-4250DAF62352}"/>
              </a:ext>
            </a:extLst>
          </p:cNvPr>
          <p:cNvPicPr>
            <a:picLocks noChangeAspect="1" noChangeArrowheads="1"/>
          </p:cNvPicPr>
          <p:nvPr userDrawn="1"/>
        </p:nvPicPr>
        <p:blipFill>
          <a:blip r:embed="rId6">
            <a:clrChange>
              <a:clrFrom>
                <a:srgbClr val="EFEFEF"/>
              </a:clrFrom>
              <a:clrTo>
                <a:srgbClr val="EFEFEF">
                  <a:alpha val="0"/>
                </a:srgbClr>
              </a:clrTo>
            </a:clrChange>
            <a:extLst>
              <a:ext uri="{28A0092B-C50C-407E-A947-70E740481C1C}">
                <a14:useLocalDpi xmlns:a14="http://schemas.microsoft.com/office/drawing/2010/main"/>
              </a:ext>
            </a:extLst>
          </a:blip>
          <a:srcRect/>
          <a:stretch>
            <a:fillRect/>
          </a:stretch>
        </p:blipFill>
        <p:spPr bwMode="auto">
          <a:xfrm>
            <a:off x="3601729" y="1225475"/>
            <a:ext cx="1940542" cy="295843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0F77EA7E-3309-40C9-B4E3-0E14E4DE7E37}"/>
              </a:ext>
            </a:extLst>
          </p:cNvPr>
          <p:cNvSpPr/>
          <p:nvPr userDrawn="1"/>
        </p:nvSpPr>
        <p:spPr>
          <a:xfrm>
            <a:off x="3564000" y="4133270"/>
            <a:ext cx="2016000" cy="675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a:ln>
                  <a:noFill/>
                </a:ln>
                <a:solidFill>
                  <a:srgbClr val="003D55"/>
                </a:solidFill>
                <a:effectLst/>
                <a:uLnTx/>
                <a:uFillTx/>
                <a:latin typeface="Arial" panose="020B0604020202020204"/>
                <a:ea typeface="+mn-ea"/>
                <a:cs typeface="+mn-cs"/>
              </a:rPr>
              <a:t>Juridiske </a:t>
            </a:r>
            <a:r>
              <a:rPr kumimoji="0" lang="nb-NO" sz="1000" b="1" i="0" u="none" strike="noStrike" kern="1200" cap="none" spc="0" normalizeH="0" baseline="0" noProof="0" dirty="0">
                <a:ln>
                  <a:noFill/>
                </a:ln>
                <a:solidFill>
                  <a:srgbClr val="003D55"/>
                </a:solidFill>
                <a:effectLst/>
                <a:uLnTx/>
                <a:uFillTx/>
                <a:latin typeface="Arial" panose="020B0604020202020204"/>
                <a:ea typeface="+mn-ea"/>
                <a:cs typeface="+mn-cs"/>
              </a:rPr>
              <a:t>digitale avtaler og skjemaer</a:t>
            </a:r>
            <a:r>
              <a:rPr kumimoji="0" lang="nb-NO" sz="1000" b="0" i="0" u="none" strike="noStrike" kern="1200" cap="none" spc="0" normalizeH="0" baseline="0" noProof="0" dirty="0">
                <a:ln>
                  <a:noFill/>
                </a:ln>
                <a:solidFill>
                  <a:srgbClr val="003D55"/>
                </a:solidFill>
                <a:effectLst/>
                <a:uLnTx/>
                <a:uFillTx/>
                <a:latin typeface="Arial" panose="020B0604020202020204"/>
                <a:ea typeface="+mn-ea"/>
                <a:cs typeface="+mn-cs"/>
              </a:rPr>
              <a:t> som kan fylles ut selv, eller med bistand fra advokat</a:t>
            </a:r>
          </a:p>
        </p:txBody>
      </p:sp>
      <p:pic>
        <p:nvPicPr>
          <p:cNvPr id="18" name="Picture 4" descr="Bilderesultater for iphone icon no background">
            <a:extLst>
              <a:ext uri="{FF2B5EF4-FFF2-40B4-BE49-F238E27FC236}">
                <a16:creationId xmlns:a16="http://schemas.microsoft.com/office/drawing/2014/main" id="{1010BA3E-1103-4611-8AEE-2182889B4AB1}"/>
              </a:ext>
            </a:extLst>
          </p:cNvPr>
          <p:cNvPicPr>
            <a:picLocks noChangeAspect="1" noChangeArrowheads="1"/>
          </p:cNvPicPr>
          <p:nvPr userDrawn="1"/>
        </p:nvPicPr>
        <p:blipFill>
          <a:blip r:embed="rId6">
            <a:clrChange>
              <a:clrFrom>
                <a:srgbClr val="EFEFEF"/>
              </a:clrFrom>
              <a:clrTo>
                <a:srgbClr val="EFEFEF">
                  <a:alpha val="0"/>
                </a:srgbClr>
              </a:clrTo>
            </a:clrChange>
            <a:extLst>
              <a:ext uri="{28A0092B-C50C-407E-A947-70E740481C1C}">
                <a14:useLocalDpi xmlns:a14="http://schemas.microsoft.com/office/drawing/2010/main"/>
              </a:ext>
            </a:extLst>
          </a:blip>
          <a:srcRect/>
          <a:stretch>
            <a:fillRect/>
          </a:stretch>
        </p:blipFill>
        <p:spPr bwMode="auto">
          <a:xfrm>
            <a:off x="6091624" y="1225475"/>
            <a:ext cx="1940542" cy="295843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00E2AE29-9D10-4D6A-A5A9-A1C7CE29CA9B}"/>
              </a:ext>
            </a:extLst>
          </p:cNvPr>
          <p:cNvSpPr/>
          <p:nvPr userDrawn="1"/>
        </p:nvSpPr>
        <p:spPr>
          <a:xfrm>
            <a:off x="6053895" y="4143340"/>
            <a:ext cx="2016000" cy="675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a:ln>
                  <a:noFill/>
                </a:ln>
                <a:solidFill>
                  <a:srgbClr val="003D55"/>
                </a:solidFill>
                <a:effectLst/>
                <a:uLnTx/>
                <a:uFillTx/>
                <a:latin typeface="Arial" panose="020B0604020202020204"/>
                <a:ea typeface="+mn-ea"/>
                <a:cs typeface="+mn-cs"/>
              </a:rPr>
              <a:t>Kunder blir </a:t>
            </a:r>
            <a:r>
              <a:rPr kumimoji="0" lang="nb-NO" sz="1000" b="1" i="0" u="none" strike="noStrike" kern="1200" cap="none" spc="0" normalizeH="0" baseline="0" noProof="0" dirty="0">
                <a:ln>
                  <a:noFill/>
                </a:ln>
                <a:solidFill>
                  <a:srgbClr val="003D55"/>
                </a:solidFill>
                <a:effectLst/>
                <a:uLnTx/>
                <a:uFillTx/>
                <a:latin typeface="Arial" panose="020B0604020202020204"/>
                <a:ea typeface="+mn-ea"/>
                <a:cs typeface="+mn-cs"/>
              </a:rPr>
              <a:t>løpende oppdatert om utviklingen </a:t>
            </a:r>
          </a:p>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a:ln>
                  <a:noFill/>
                </a:ln>
                <a:solidFill>
                  <a:srgbClr val="003D55"/>
                </a:solidFill>
                <a:effectLst/>
                <a:uLnTx/>
                <a:uFillTx/>
                <a:latin typeface="Arial" panose="020B0604020202020204"/>
                <a:ea typeface="+mn-ea"/>
                <a:cs typeface="+mn-cs"/>
              </a:rPr>
              <a:t>i saken via Min Side og SMS</a:t>
            </a:r>
          </a:p>
        </p:txBody>
      </p:sp>
      <p:pic>
        <p:nvPicPr>
          <p:cNvPr id="20" name="id-C6AD04F3-0E2F-49D2-94A4-3D68796E2B50">
            <a:extLst>
              <a:ext uri="{FF2B5EF4-FFF2-40B4-BE49-F238E27FC236}">
                <a16:creationId xmlns:a16="http://schemas.microsoft.com/office/drawing/2014/main" id="{27C36A02-BF84-4AB6-9610-597B649BCAE9}"/>
              </a:ext>
            </a:extLst>
          </p:cNvPr>
          <p:cNvPicPr>
            <a:picLocks noChangeAspect="1" noChangeArrowheads="1"/>
          </p:cNvPicPr>
          <p:nvPr userDrawn="1"/>
        </p:nvPicPr>
        <p:blipFill rotWithShape="1">
          <a:blip r:embed="rId9" cstate="print">
            <a:clrChange>
              <a:clrFrom>
                <a:srgbClr val="F5F7F9"/>
              </a:clrFrom>
              <a:clrTo>
                <a:srgbClr val="F5F7F9">
                  <a:alpha val="0"/>
                </a:srgbClr>
              </a:clrTo>
            </a:clrChange>
            <a:extLst>
              <a:ext uri="{28A0092B-C50C-407E-A947-70E740481C1C}">
                <a14:useLocalDpi xmlns:a14="http://schemas.microsoft.com/office/drawing/2010/main"/>
              </a:ext>
            </a:extLst>
          </a:blip>
          <a:srcRect/>
          <a:stretch/>
        </p:blipFill>
        <p:spPr bwMode="auto">
          <a:xfrm>
            <a:off x="3887111" y="1505676"/>
            <a:ext cx="1408851" cy="238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d-5949CCC0-9A24-494C-8E8A-3CF723A5D55C">
            <a:extLst>
              <a:ext uri="{FF2B5EF4-FFF2-40B4-BE49-F238E27FC236}">
                <a16:creationId xmlns:a16="http://schemas.microsoft.com/office/drawing/2014/main" id="{F9F91BC4-B1DB-4777-9652-07D082219314}"/>
              </a:ext>
            </a:extLst>
          </p:cNvPr>
          <p:cNvPicPr>
            <a:picLocks noChangeAspect="1" noChangeArrowheads="1"/>
          </p:cNvPicPr>
          <p:nvPr userDrawn="1"/>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452155" y="1705901"/>
            <a:ext cx="1233698" cy="198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984700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003C54"/>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rgbClr val="30364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gitale verktøy">
    <p:spTree>
      <p:nvGrpSpPr>
        <p:cNvPr id="1" name=""/>
        <p:cNvGrpSpPr/>
        <p:nvPr/>
      </p:nvGrpSpPr>
      <p:grpSpPr>
        <a:xfrm>
          <a:off x="0" y="0"/>
          <a:ext cx="0" cy="0"/>
          <a:chOff x="0" y="0"/>
          <a:chExt cx="0" cy="0"/>
        </a:xfrm>
      </p:grpSpPr>
      <p:graphicFrame>
        <p:nvGraphicFramePr>
          <p:cNvPr id="35" name="Object 34" hidden="1">
            <a:extLst>
              <a:ext uri="{FF2B5EF4-FFF2-40B4-BE49-F238E27FC236}">
                <a16:creationId xmlns:a16="http://schemas.microsoft.com/office/drawing/2014/main" id="{6B8A1299-F6DD-4EFE-9A05-34AA381D37B8}"/>
              </a:ext>
            </a:extLst>
          </p:cNvPr>
          <p:cNvGraphicFramePr>
            <a:graphicFrameLocks noChangeAspect="1"/>
          </p:cNvGraphicFramePr>
          <p:nvPr userDrawn="1">
            <p:custDataLst>
              <p:tags r:id="rId1"/>
            </p:custDataLst>
            <p:extLst>
              <p:ext uri="{D42A27DB-BD31-4B8C-83A1-F6EECF244321}">
                <p14:modId xmlns:p14="http://schemas.microsoft.com/office/powerpoint/2010/main" val="347596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35" name="Object 34" hidden="1">
                        <a:extLst>
                          <a:ext uri="{FF2B5EF4-FFF2-40B4-BE49-F238E27FC236}">
                            <a16:creationId xmlns:a16="http://schemas.microsoft.com/office/drawing/2014/main" id="{6B8A1299-F6DD-4EFE-9A05-34AA381D37B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 name="Rectangle 33" hidden="1">
            <a:extLst>
              <a:ext uri="{FF2B5EF4-FFF2-40B4-BE49-F238E27FC236}">
                <a16:creationId xmlns:a16="http://schemas.microsoft.com/office/drawing/2014/main" id="{CDFFD6A8-666E-4F00-AEFA-1D716B9BC4D3}"/>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6" name="Tittel 1">
            <a:extLst>
              <a:ext uri="{FF2B5EF4-FFF2-40B4-BE49-F238E27FC236}">
                <a16:creationId xmlns:a16="http://schemas.microsoft.com/office/drawing/2014/main" id="{55DD0407-8EC9-4972-8A77-7BDA7FCC5F16}"/>
              </a:ext>
            </a:extLst>
          </p:cNvPr>
          <p:cNvSpPr txBox="1">
            <a:spLocks/>
          </p:cNvSpPr>
          <p:nvPr userDrawn="1"/>
        </p:nvSpPr>
        <p:spPr>
          <a:xfrm>
            <a:off x="720725" y="656468"/>
            <a:ext cx="7678808" cy="299407"/>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2400" kern="1200" baseline="0">
                <a:solidFill>
                  <a:schemeClr val="dk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endParaRPr>
          </a:p>
        </p:txBody>
      </p:sp>
      <p:sp>
        <p:nvSpPr>
          <p:cNvPr id="9" name="Plassholder for tekst 8">
            <a:extLst>
              <a:ext uri="{FF2B5EF4-FFF2-40B4-BE49-F238E27FC236}">
                <a16:creationId xmlns:a16="http://schemas.microsoft.com/office/drawing/2014/main" id="{3DB984F6-35EF-44DD-B643-4AE48F289A87}"/>
              </a:ext>
            </a:extLst>
          </p:cNvPr>
          <p:cNvSpPr>
            <a:spLocks noGrp="1"/>
          </p:cNvSpPr>
          <p:nvPr>
            <p:ph type="body" sz="quarter" idx="11" hasCustomPrompt="1"/>
          </p:nvPr>
        </p:nvSpPr>
        <p:spPr>
          <a:xfrm>
            <a:off x="720724" y="4810806"/>
            <a:ext cx="6962739" cy="134139"/>
          </a:xfrm>
        </p:spPr>
        <p:txBody>
          <a:bodyPr wrap="square">
            <a:spAutoFit/>
          </a:bodyPr>
          <a:lstStyle>
            <a:lvl1pPr marL="0" indent="0" algn="l">
              <a:buNone/>
              <a:defRPr sz="800" baseline="0"/>
            </a:lvl1pPr>
            <a:lvl2pPr marL="379350" indent="0">
              <a:buNone/>
              <a:defRPr/>
            </a:lvl2pPr>
            <a:lvl3pPr marL="722250" indent="0">
              <a:buNone/>
              <a:defRPr/>
            </a:lvl3pPr>
            <a:lvl4pPr marL="1065150" indent="0">
              <a:buNone/>
              <a:defRPr/>
            </a:lvl4pPr>
            <a:lvl5pPr marL="1408050" indent="0">
              <a:buNone/>
              <a:defRPr/>
            </a:lvl5pPr>
          </a:lstStyle>
          <a:p>
            <a:pPr lvl="0"/>
            <a:r>
              <a:rPr lang="nb-NO" dirty="0"/>
              <a:t>*Fotnote</a:t>
            </a:r>
          </a:p>
        </p:txBody>
      </p:sp>
      <p:pic>
        <p:nvPicPr>
          <p:cNvPr id="33" name="Plassholder for bilde 5">
            <a:extLst>
              <a:ext uri="{FF2B5EF4-FFF2-40B4-BE49-F238E27FC236}">
                <a16:creationId xmlns:a16="http://schemas.microsoft.com/office/drawing/2014/main" id="{DC97DB08-A6FB-4609-8754-8B6D8711DA32}"/>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821808" y="1363615"/>
            <a:ext cx="1838019" cy="3219019"/>
          </a:xfrm>
          <a:prstGeom prst="rect">
            <a:avLst/>
          </a:prstGeom>
          <a:effectLst/>
        </p:spPr>
      </p:pic>
      <p:sp>
        <p:nvSpPr>
          <p:cNvPr id="12" name="Tittel 1">
            <a:extLst>
              <a:ext uri="{FF2B5EF4-FFF2-40B4-BE49-F238E27FC236}">
                <a16:creationId xmlns:a16="http://schemas.microsoft.com/office/drawing/2014/main" id="{50B32386-F847-487B-98A7-19B0ADDA52F9}"/>
              </a:ext>
            </a:extLst>
          </p:cNvPr>
          <p:cNvSpPr txBox="1">
            <a:spLocks/>
          </p:cNvSpPr>
          <p:nvPr userDrawn="1"/>
        </p:nvSpPr>
        <p:spPr>
          <a:xfrm>
            <a:off x="873125" y="732668"/>
            <a:ext cx="7678808" cy="299407"/>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2400" kern="1200" baseline="0">
                <a:solidFill>
                  <a:schemeClr val="dk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rPr>
              <a:t>HELP utfordrer advokatbransjen og har </a:t>
            </a:r>
            <a:r>
              <a:rPr kumimoji="0" lang="nb-NO" sz="2400" b="1" i="0" u="none" strike="noStrike" kern="1200" cap="none" spc="0" normalizeH="0" baseline="0" noProof="0" dirty="0">
                <a:ln>
                  <a:noFill/>
                </a:ln>
                <a:solidFill>
                  <a:srgbClr val="003D55"/>
                </a:solidFill>
                <a:effectLst/>
                <a:uLnTx/>
                <a:uFillTx/>
                <a:latin typeface="Arial" panose="020B0604020202020204"/>
                <a:ea typeface="+mj-ea"/>
                <a:cs typeface="+mj-cs"/>
              </a:rPr>
              <a:t>gode digitale løsninger </a:t>
            </a:r>
            <a:r>
              <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rPr>
              <a:t>og verktøy</a:t>
            </a:r>
          </a:p>
        </p:txBody>
      </p:sp>
      <p:pic>
        <p:nvPicPr>
          <p:cNvPr id="3" name="Bilde 2">
            <a:extLst>
              <a:ext uri="{FF2B5EF4-FFF2-40B4-BE49-F238E27FC236}">
                <a16:creationId xmlns:a16="http://schemas.microsoft.com/office/drawing/2014/main" id="{668E4B94-44E8-4028-9692-B7C8B15226C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48185" y="1363615"/>
            <a:ext cx="3219019" cy="3219019"/>
          </a:xfrm>
          <a:prstGeom prst="rect">
            <a:avLst/>
          </a:prstGeom>
        </p:spPr>
      </p:pic>
    </p:spTree>
    <p:extLst>
      <p:ext uri="{BB962C8B-B14F-4D97-AF65-F5344CB8AC3E}">
        <p14:creationId xmlns:p14="http://schemas.microsoft.com/office/powerpoint/2010/main" val="2546701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HELPPodde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8FD6E26-FB3E-44C9-B8D4-82A50D0EBDFC}"/>
              </a:ext>
            </a:extLst>
          </p:cNvPr>
          <p:cNvGraphicFramePr>
            <a:graphicFrameLocks noChangeAspect="1"/>
          </p:cNvGraphicFramePr>
          <p:nvPr userDrawn="1">
            <p:custDataLst>
              <p:tags r:id="rId1"/>
            </p:custDataLst>
            <p:extLst>
              <p:ext uri="{D42A27DB-BD31-4B8C-83A1-F6EECF244321}">
                <p14:modId xmlns:p14="http://schemas.microsoft.com/office/powerpoint/2010/main" val="29810202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6" name="Object 5" hidden="1">
                        <a:extLst>
                          <a:ext uri="{FF2B5EF4-FFF2-40B4-BE49-F238E27FC236}">
                            <a16:creationId xmlns:a16="http://schemas.microsoft.com/office/drawing/2014/main" id="{C8FD6E26-FB3E-44C9-B8D4-82A50D0EBD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59EFFFC-7017-4251-B8EA-E3AC6413FDE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7" name="Tittel 1">
            <a:extLst>
              <a:ext uri="{FF2B5EF4-FFF2-40B4-BE49-F238E27FC236}">
                <a16:creationId xmlns:a16="http://schemas.microsoft.com/office/drawing/2014/main" id="{927E7763-2B18-48B5-9925-50339633CE10}"/>
              </a:ext>
            </a:extLst>
          </p:cNvPr>
          <p:cNvSpPr txBox="1">
            <a:spLocks/>
          </p:cNvSpPr>
          <p:nvPr userDrawn="1"/>
        </p:nvSpPr>
        <p:spPr>
          <a:xfrm>
            <a:off x="873125" y="808868"/>
            <a:ext cx="7678808" cy="299407"/>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2400" kern="1200" baseline="0">
                <a:solidFill>
                  <a:schemeClr val="dk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endParaRPr>
          </a:p>
        </p:txBody>
      </p:sp>
      <p:sp>
        <p:nvSpPr>
          <p:cNvPr id="3" name="Plassholder for tekst 8">
            <a:extLst>
              <a:ext uri="{FF2B5EF4-FFF2-40B4-BE49-F238E27FC236}">
                <a16:creationId xmlns:a16="http://schemas.microsoft.com/office/drawing/2014/main" id="{98080303-839A-453F-9F4B-5BE60DC76E0D}"/>
              </a:ext>
            </a:extLst>
          </p:cNvPr>
          <p:cNvSpPr>
            <a:spLocks noGrp="1"/>
          </p:cNvSpPr>
          <p:nvPr>
            <p:ph type="body" sz="quarter" idx="11" hasCustomPrompt="1"/>
          </p:nvPr>
        </p:nvSpPr>
        <p:spPr>
          <a:xfrm>
            <a:off x="720724" y="4810806"/>
            <a:ext cx="6962739" cy="134139"/>
          </a:xfrm>
        </p:spPr>
        <p:txBody>
          <a:bodyPr wrap="square">
            <a:spAutoFit/>
          </a:bodyPr>
          <a:lstStyle>
            <a:lvl1pPr marL="0" indent="0" algn="l">
              <a:buNone/>
              <a:defRPr sz="800" baseline="0"/>
            </a:lvl1pPr>
            <a:lvl2pPr marL="379350" indent="0">
              <a:buNone/>
              <a:defRPr/>
            </a:lvl2pPr>
            <a:lvl3pPr marL="722250" indent="0">
              <a:buNone/>
              <a:defRPr/>
            </a:lvl3pPr>
            <a:lvl4pPr marL="1065150" indent="0">
              <a:buNone/>
              <a:defRPr/>
            </a:lvl4pPr>
            <a:lvl5pPr marL="1408050" indent="0">
              <a:buNone/>
              <a:defRPr/>
            </a:lvl5pPr>
          </a:lstStyle>
          <a:p>
            <a:pPr lvl="0"/>
            <a:r>
              <a:rPr lang="nb-NO" dirty="0"/>
              <a:t>*Fotnote</a:t>
            </a:r>
          </a:p>
        </p:txBody>
      </p:sp>
      <p:pic>
        <p:nvPicPr>
          <p:cNvPr id="8" name="Picture 7">
            <a:extLst>
              <a:ext uri="{FF2B5EF4-FFF2-40B4-BE49-F238E27FC236}">
                <a16:creationId xmlns:a16="http://schemas.microsoft.com/office/drawing/2014/main" id="{2FBD8E5A-09CA-4D1D-86DF-34C5D287DCE7}"/>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912409" y="1487781"/>
            <a:ext cx="3104067" cy="2328053"/>
          </a:xfrm>
          <a:prstGeom prst="rect">
            <a:avLst/>
          </a:prstGeom>
          <a:ln>
            <a:noFill/>
          </a:ln>
        </p:spPr>
      </p:pic>
      <p:grpSp>
        <p:nvGrpSpPr>
          <p:cNvPr id="9" name="Group 8">
            <a:extLst>
              <a:ext uri="{FF2B5EF4-FFF2-40B4-BE49-F238E27FC236}">
                <a16:creationId xmlns:a16="http://schemas.microsoft.com/office/drawing/2014/main" id="{5CD94566-898A-4B12-A9C8-752163D40350}"/>
              </a:ext>
            </a:extLst>
          </p:cNvPr>
          <p:cNvGrpSpPr/>
          <p:nvPr userDrawn="1"/>
        </p:nvGrpSpPr>
        <p:grpSpPr>
          <a:xfrm>
            <a:off x="802757" y="4075030"/>
            <a:ext cx="972904" cy="432000"/>
            <a:chOff x="802757" y="3773376"/>
            <a:chExt cx="972904" cy="432000"/>
          </a:xfrm>
        </p:grpSpPr>
        <p:sp>
          <p:nvSpPr>
            <p:cNvPr id="10" name="Rectangle 9">
              <a:extLst>
                <a:ext uri="{FF2B5EF4-FFF2-40B4-BE49-F238E27FC236}">
                  <a16:creationId xmlns:a16="http://schemas.microsoft.com/office/drawing/2014/main" id="{09870C38-9D59-432B-A0FE-370C0ED17BE6}"/>
                </a:ext>
              </a:extLst>
            </p:cNvPr>
            <p:cNvSpPr/>
            <p:nvPr/>
          </p:nvSpPr>
          <p:spPr>
            <a:xfrm>
              <a:off x="983661" y="3773376"/>
              <a:ext cx="792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srgbClr val="003D55"/>
                  </a:solidFill>
                  <a:effectLst/>
                  <a:uLnTx/>
                  <a:uFillTx/>
                  <a:latin typeface="Arial" panose="020B0604020202020204"/>
                  <a:ea typeface="+mn-ea"/>
                  <a:cs typeface="+mn-cs"/>
                </a:rPr>
                <a:t>Fremtids-</a:t>
              </a:r>
            </a:p>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srgbClr val="003D55"/>
                  </a:solidFill>
                  <a:effectLst/>
                  <a:uLnTx/>
                  <a:uFillTx/>
                  <a:latin typeface="Arial" panose="020B0604020202020204"/>
                  <a:ea typeface="+mn-ea"/>
                  <a:cs typeface="+mn-cs"/>
                </a:rPr>
                <a:t>fullmakt</a:t>
              </a:r>
            </a:p>
          </p:txBody>
        </p:sp>
        <p:pic>
          <p:nvPicPr>
            <p:cNvPr id="11" name="Picture 10">
              <a:extLst>
                <a:ext uri="{FF2B5EF4-FFF2-40B4-BE49-F238E27FC236}">
                  <a16:creationId xmlns:a16="http://schemas.microsoft.com/office/drawing/2014/main" id="{C781CEB2-3A41-41CD-9B74-3ED1FD6DB71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02757" y="3865497"/>
              <a:ext cx="210055" cy="247757"/>
            </a:xfrm>
            <a:prstGeom prst="rect">
              <a:avLst/>
            </a:prstGeom>
          </p:spPr>
        </p:pic>
      </p:grpSp>
      <p:grpSp>
        <p:nvGrpSpPr>
          <p:cNvPr id="12" name="Group 11">
            <a:extLst>
              <a:ext uri="{FF2B5EF4-FFF2-40B4-BE49-F238E27FC236}">
                <a16:creationId xmlns:a16="http://schemas.microsoft.com/office/drawing/2014/main" id="{1A6F832F-BAC9-48CC-BE0E-613DA25BAD8A}"/>
              </a:ext>
            </a:extLst>
          </p:cNvPr>
          <p:cNvGrpSpPr/>
          <p:nvPr userDrawn="1"/>
        </p:nvGrpSpPr>
        <p:grpSpPr>
          <a:xfrm>
            <a:off x="2058428" y="4075030"/>
            <a:ext cx="969207" cy="432000"/>
            <a:chOff x="2034869" y="3773376"/>
            <a:chExt cx="969207" cy="432000"/>
          </a:xfrm>
        </p:grpSpPr>
        <p:sp>
          <p:nvSpPr>
            <p:cNvPr id="13" name="Rectangle 12">
              <a:extLst>
                <a:ext uri="{FF2B5EF4-FFF2-40B4-BE49-F238E27FC236}">
                  <a16:creationId xmlns:a16="http://schemas.microsoft.com/office/drawing/2014/main" id="{FB1848B1-3CDF-415B-8D65-BE9326C1743C}"/>
                </a:ext>
              </a:extLst>
            </p:cNvPr>
            <p:cNvSpPr/>
            <p:nvPr/>
          </p:nvSpPr>
          <p:spPr>
            <a:xfrm>
              <a:off x="2212076" y="3773376"/>
              <a:ext cx="792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srgbClr val="003D55"/>
                  </a:solidFill>
                  <a:effectLst/>
                  <a:uLnTx/>
                  <a:uFillTx/>
                  <a:latin typeface="Arial" panose="020B0604020202020204"/>
                  <a:ea typeface="+mn-ea"/>
                  <a:cs typeface="+mn-cs"/>
                </a:rPr>
                <a:t>Forskudd på arv</a:t>
              </a:r>
            </a:p>
          </p:txBody>
        </p:sp>
        <p:pic>
          <p:nvPicPr>
            <p:cNvPr id="14" name="Picture 13">
              <a:extLst>
                <a:ext uri="{FF2B5EF4-FFF2-40B4-BE49-F238E27FC236}">
                  <a16:creationId xmlns:a16="http://schemas.microsoft.com/office/drawing/2014/main" id="{199C3DA5-AE08-4087-BFE7-DDF69F3A073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034869" y="3865497"/>
              <a:ext cx="210055" cy="247757"/>
            </a:xfrm>
            <a:prstGeom prst="rect">
              <a:avLst/>
            </a:prstGeom>
          </p:spPr>
        </p:pic>
      </p:grpSp>
      <p:grpSp>
        <p:nvGrpSpPr>
          <p:cNvPr id="15" name="Group 14">
            <a:extLst>
              <a:ext uri="{FF2B5EF4-FFF2-40B4-BE49-F238E27FC236}">
                <a16:creationId xmlns:a16="http://schemas.microsoft.com/office/drawing/2014/main" id="{CD984BF1-A376-41D7-809F-2304A26B9D38}"/>
              </a:ext>
            </a:extLst>
          </p:cNvPr>
          <p:cNvGrpSpPr/>
          <p:nvPr userDrawn="1"/>
        </p:nvGrpSpPr>
        <p:grpSpPr>
          <a:xfrm>
            <a:off x="3310402" y="4075030"/>
            <a:ext cx="965510" cy="432000"/>
            <a:chOff x="3266981" y="3773376"/>
            <a:chExt cx="965510" cy="432000"/>
          </a:xfrm>
        </p:grpSpPr>
        <p:sp>
          <p:nvSpPr>
            <p:cNvPr id="16" name="Rectangle 15">
              <a:extLst>
                <a:ext uri="{FF2B5EF4-FFF2-40B4-BE49-F238E27FC236}">
                  <a16:creationId xmlns:a16="http://schemas.microsoft.com/office/drawing/2014/main" id="{E51EB1A0-FED5-4CD4-8F12-698D2EE9E912}"/>
                </a:ext>
              </a:extLst>
            </p:cNvPr>
            <p:cNvSpPr/>
            <p:nvPr/>
          </p:nvSpPr>
          <p:spPr>
            <a:xfrm>
              <a:off x="3440491" y="3773376"/>
              <a:ext cx="792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srgbClr val="003D55"/>
                  </a:solidFill>
                  <a:effectLst/>
                  <a:uLnTx/>
                  <a:uFillTx/>
                  <a:latin typeface="Arial" panose="020B0604020202020204"/>
                  <a:ea typeface="+mn-ea"/>
                  <a:cs typeface="+mn-cs"/>
                </a:rPr>
                <a:t>Samboers arverett</a:t>
              </a:r>
            </a:p>
          </p:txBody>
        </p:sp>
        <p:pic>
          <p:nvPicPr>
            <p:cNvPr id="17" name="Picture 16">
              <a:extLst>
                <a:ext uri="{FF2B5EF4-FFF2-40B4-BE49-F238E27FC236}">
                  <a16:creationId xmlns:a16="http://schemas.microsoft.com/office/drawing/2014/main" id="{BCB66CE7-EA26-4CE1-BFF9-B62DCC3C824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266981" y="3865497"/>
              <a:ext cx="210055" cy="247757"/>
            </a:xfrm>
            <a:prstGeom prst="rect">
              <a:avLst/>
            </a:prstGeom>
          </p:spPr>
        </p:pic>
      </p:grpSp>
      <p:grpSp>
        <p:nvGrpSpPr>
          <p:cNvPr id="18" name="Group 17">
            <a:extLst>
              <a:ext uri="{FF2B5EF4-FFF2-40B4-BE49-F238E27FC236}">
                <a16:creationId xmlns:a16="http://schemas.microsoft.com/office/drawing/2014/main" id="{17C9D255-75DB-4E72-830D-BC7EBBCC164D}"/>
              </a:ext>
            </a:extLst>
          </p:cNvPr>
          <p:cNvGrpSpPr/>
          <p:nvPr userDrawn="1"/>
        </p:nvGrpSpPr>
        <p:grpSpPr>
          <a:xfrm>
            <a:off x="4558679" y="4075030"/>
            <a:ext cx="1019205" cy="432000"/>
            <a:chOff x="4499093" y="3773376"/>
            <a:chExt cx="1019205" cy="432000"/>
          </a:xfrm>
        </p:grpSpPr>
        <p:sp>
          <p:nvSpPr>
            <p:cNvPr id="19" name="Rectangle 18">
              <a:extLst>
                <a:ext uri="{FF2B5EF4-FFF2-40B4-BE49-F238E27FC236}">
                  <a16:creationId xmlns:a16="http://schemas.microsoft.com/office/drawing/2014/main" id="{8C402818-C1BC-4E5D-A2D2-A552F7584D5A}"/>
                </a:ext>
              </a:extLst>
            </p:cNvPr>
            <p:cNvSpPr/>
            <p:nvPr/>
          </p:nvSpPr>
          <p:spPr>
            <a:xfrm>
              <a:off x="4668906" y="3773376"/>
              <a:ext cx="849392"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srgbClr val="003D55"/>
                  </a:solidFill>
                  <a:effectLst/>
                  <a:uLnTx/>
                  <a:uFillTx/>
                  <a:latin typeface="Arial" panose="020B0604020202020204"/>
                  <a:ea typeface="+mn-ea"/>
                  <a:cs typeface="+mn-cs"/>
                </a:rPr>
                <a:t>Hvem arver hytta?</a:t>
              </a:r>
            </a:p>
          </p:txBody>
        </p:sp>
        <p:pic>
          <p:nvPicPr>
            <p:cNvPr id="20" name="Picture 19">
              <a:extLst>
                <a:ext uri="{FF2B5EF4-FFF2-40B4-BE49-F238E27FC236}">
                  <a16:creationId xmlns:a16="http://schemas.microsoft.com/office/drawing/2014/main" id="{16278645-4060-48D8-B204-455AAA4F8AE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499093" y="3865497"/>
              <a:ext cx="210055" cy="247757"/>
            </a:xfrm>
            <a:prstGeom prst="rect">
              <a:avLst/>
            </a:prstGeom>
          </p:spPr>
        </p:pic>
      </p:grpSp>
      <p:grpSp>
        <p:nvGrpSpPr>
          <p:cNvPr id="21" name="Group 20">
            <a:extLst>
              <a:ext uri="{FF2B5EF4-FFF2-40B4-BE49-F238E27FC236}">
                <a16:creationId xmlns:a16="http://schemas.microsoft.com/office/drawing/2014/main" id="{884DA308-3BD3-49DF-A945-CBF197A04853}"/>
              </a:ext>
            </a:extLst>
          </p:cNvPr>
          <p:cNvGrpSpPr/>
          <p:nvPr userDrawn="1"/>
        </p:nvGrpSpPr>
        <p:grpSpPr>
          <a:xfrm>
            <a:off x="5860651" y="4075030"/>
            <a:ext cx="873060" cy="432000"/>
            <a:chOff x="5816261" y="3773376"/>
            <a:chExt cx="873060" cy="432000"/>
          </a:xfrm>
        </p:grpSpPr>
        <p:sp>
          <p:nvSpPr>
            <p:cNvPr id="22" name="Rectangle 21">
              <a:extLst>
                <a:ext uri="{FF2B5EF4-FFF2-40B4-BE49-F238E27FC236}">
                  <a16:creationId xmlns:a16="http://schemas.microsoft.com/office/drawing/2014/main" id="{0E8AF0A7-93AC-43C9-AAFA-8BC73EDC5417}"/>
                </a:ext>
              </a:extLst>
            </p:cNvPr>
            <p:cNvSpPr/>
            <p:nvPr/>
          </p:nvSpPr>
          <p:spPr>
            <a:xfrm>
              <a:off x="5897321" y="3773376"/>
              <a:ext cx="792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srgbClr val="003D55"/>
                  </a:solidFill>
                  <a:effectLst/>
                  <a:uLnTx/>
                  <a:uFillTx/>
                  <a:latin typeface="Arial" panose="020B0604020202020204"/>
                  <a:ea typeface="+mn-ea"/>
                  <a:cs typeface="+mn-cs"/>
                </a:rPr>
                <a:t>Uskifte</a:t>
              </a:r>
            </a:p>
          </p:txBody>
        </p:sp>
        <p:pic>
          <p:nvPicPr>
            <p:cNvPr id="23" name="Picture 22">
              <a:extLst>
                <a:ext uri="{FF2B5EF4-FFF2-40B4-BE49-F238E27FC236}">
                  <a16:creationId xmlns:a16="http://schemas.microsoft.com/office/drawing/2014/main" id="{48516138-64C5-4A43-9EC3-2C29106BB48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816261" y="3865497"/>
              <a:ext cx="210055" cy="247757"/>
            </a:xfrm>
            <a:prstGeom prst="rect">
              <a:avLst/>
            </a:prstGeom>
          </p:spPr>
        </p:pic>
      </p:grpSp>
      <p:grpSp>
        <p:nvGrpSpPr>
          <p:cNvPr id="24" name="Group 23">
            <a:extLst>
              <a:ext uri="{FF2B5EF4-FFF2-40B4-BE49-F238E27FC236}">
                <a16:creationId xmlns:a16="http://schemas.microsoft.com/office/drawing/2014/main" id="{D973810F-DB9C-43F9-B9F9-601D62526F09}"/>
              </a:ext>
            </a:extLst>
          </p:cNvPr>
          <p:cNvGrpSpPr/>
          <p:nvPr userDrawn="1"/>
        </p:nvGrpSpPr>
        <p:grpSpPr>
          <a:xfrm>
            <a:off x="7016476" y="4075030"/>
            <a:ext cx="901260" cy="432000"/>
            <a:chOff x="7016476" y="3773376"/>
            <a:chExt cx="901260" cy="432000"/>
          </a:xfrm>
        </p:grpSpPr>
        <p:sp>
          <p:nvSpPr>
            <p:cNvPr id="25" name="Rectangle 24">
              <a:extLst>
                <a:ext uri="{FF2B5EF4-FFF2-40B4-BE49-F238E27FC236}">
                  <a16:creationId xmlns:a16="http://schemas.microsoft.com/office/drawing/2014/main" id="{2DB3D8F2-DE3A-4B04-AFC8-7EFA967F8D14}"/>
                </a:ext>
              </a:extLst>
            </p:cNvPr>
            <p:cNvSpPr/>
            <p:nvPr/>
          </p:nvSpPr>
          <p:spPr>
            <a:xfrm>
              <a:off x="7125736" y="3773376"/>
              <a:ext cx="792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srgbClr val="003D55"/>
                  </a:solidFill>
                  <a:effectLst/>
                  <a:uLnTx/>
                  <a:uFillTx/>
                  <a:latin typeface="Arial" panose="020B0604020202020204"/>
                  <a:ea typeface="+mn-ea"/>
                  <a:cs typeface="+mn-cs"/>
                </a:rPr>
                <a:t>Ektepakt</a:t>
              </a:r>
            </a:p>
          </p:txBody>
        </p:sp>
        <p:pic>
          <p:nvPicPr>
            <p:cNvPr id="26" name="Picture 25">
              <a:extLst>
                <a:ext uri="{FF2B5EF4-FFF2-40B4-BE49-F238E27FC236}">
                  <a16:creationId xmlns:a16="http://schemas.microsoft.com/office/drawing/2014/main" id="{EA8B8A96-E154-483C-BC47-161C7124846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016476" y="3857031"/>
              <a:ext cx="210055" cy="247757"/>
            </a:xfrm>
            <a:prstGeom prst="rect">
              <a:avLst/>
            </a:prstGeom>
          </p:spPr>
        </p:pic>
      </p:grpSp>
      <p:sp>
        <p:nvSpPr>
          <p:cNvPr id="29" name="Tittel 1">
            <a:extLst>
              <a:ext uri="{FF2B5EF4-FFF2-40B4-BE49-F238E27FC236}">
                <a16:creationId xmlns:a16="http://schemas.microsoft.com/office/drawing/2014/main" id="{6ACE614E-6D53-4C34-A8ED-4A2E00238152}"/>
              </a:ext>
            </a:extLst>
          </p:cNvPr>
          <p:cNvSpPr txBox="1">
            <a:spLocks/>
          </p:cNvSpPr>
          <p:nvPr userDrawn="1"/>
        </p:nvSpPr>
        <p:spPr>
          <a:xfrm>
            <a:off x="720723" y="712343"/>
            <a:ext cx="7968670" cy="299407"/>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2400" kern="1200" baseline="0">
                <a:solidFill>
                  <a:schemeClr val="dk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dirty="0" err="1">
                <a:ln>
                  <a:noFill/>
                </a:ln>
                <a:solidFill>
                  <a:srgbClr val="003D55"/>
                </a:solidFill>
                <a:effectLst/>
                <a:uLnTx/>
                <a:uFillTx/>
                <a:latin typeface="Arial" panose="020B0604020202020204"/>
                <a:ea typeface="+mj-ea"/>
                <a:cs typeface="+mj-cs"/>
              </a:rPr>
              <a:t>HELP</a:t>
            </a:r>
            <a:r>
              <a:rPr kumimoji="0" lang="nb-NO" sz="2400" b="1" i="0" u="none" strike="noStrike" kern="1200" cap="none" spc="0" normalizeH="0" baseline="0" noProof="0" dirty="0" err="1">
                <a:ln>
                  <a:noFill/>
                </a:ln>
                <a:solidFill>
                  <a:srgbClr val="003D55"/>
                </a:solidFill>
                <a:effectLst/>
                <a:uLnTx/>
                <a:uFillTx/>
                <a:latin typeface="Arial" panose="020B0604020202020204"/>
                <a:ea typeface="+mj-ea"/>
                <a:cs typeface="+mj-cs"/>
              </a:rPr>
              <a:t>Podden</a:t>
            </a:r>
            <a:r>
              <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rPr>
              <a:t> – gode tips og råd om de mest aktuelle temaene</a:t>
            </a:r>
          </a:p>
        </p:txBody>
      </p:sp>
      <p:pic>
        <p:nvPicPr>
          <p:cNvPr id="30" name="Bilde 29">
            <a:extLst>
              <a:ext uri="{FF2B5EF4-FFF2-40B4-BE49-F238E27FC236}">
                <a16:creationId xmlns:a16="http://schemas.microsoft.com/office/drawing/2014/main" id="{51257634-C6AB-4B2D-B15F-1AF147D1799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94017" y="1484956"/>
            <a:ext cx="2328053" cy="2328053"/>
          </a:xfrm>
          <a:prstGeom prst="rect">
            <a:avLst/>
          </a:prstGeom>
        </p:spPr>
      </p:pic>
    </p:spTree>
    <p:extLst>
      <p:ext uri="{BB962C8B-B14F-4D97-AF65-F5344CB8AC3E}">
        <p14:creationId xmlns:p14="http://schemas.microsoft.com/office/powerpoint/2010/main" val="296381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digerbare slid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6A3FA91-B455-485D-9F26-0BFFE0D915D6}"/>
              </a:ext>
            </a:extLst>
          </p:cNvPr>
          <p:cNvGraphicFramePr>
            <a:graphicFrameLocks noChangeAspect="1"/>
          </p:cNvGraphicFramePr>
          <p:nvPr userDrawn="1">
            <p:custDataLst>
              <p:tags r:id="rId1"/>
            </p:custDataLst>
            <p:extLst>
              <p:ext uri="{D42A27DB-BD31-4B8C-83A1-F6EECF244321}">
                <p14:modId xmlns:p14="http://schemas.microsoft.com/office/powerpoint/2010/main" val="1336050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7" name="Object 6" hidden="1">
                        <a:extLst>
                          <a:ext uri="{FF2B5EF4-FFF2-40B4-BE49-F238E27FC236}">
                            <a16:creationId xmlns:a16="http://schemas.microsoft.com/office/drawing/2014/main" id="{E6A3FA91-B455-485D-9F26-0BFFE0D915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2F30350-6A00-4342-96DA-39B65A5D2F2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 name="Date Placeholder 2">
            <a:extLst>
              <a:ext uri="{FF2B5EF4-FFF2-40B4-BE49-F238E27FC236}">
                <a16:creationId xmlns:a16="http://schemas.microsoft.com/office/drawing/2014/main" id="{69980073-CF84-4B61-BD29-95C7AE245F75}"/>
              </a:ext>
            </a:extLst>
          </p:cNvPr>
          <p:cNvSpPr>
            <a:spLocks noGrp="1"/>
          </p:cNvSpPr>
          <p:nvPr>
            <p:ph type="dt" sz="half" idx="10"/>
          </p:nvPr>
        </p:nvSpPr>
        <p:spPr/>
        <p:txBody>
          <a:bodyPr/>
          <a:lstStyle/>
          <a:p>
            <a:pPr marL="0" marR="0" lvl="0" indent="0" algn="l" defTabSz="739841" rtl="0" eaLnBrk="1" fontAlgn="auto" latinLnBrk="0" hangingPunct="1">
              <a:lnSpc>
                <a:spcPct val="100000"/>
              </a:lnSpc>
              <a:spcBef>
                <a:spcPts val="0"/>
              </a:spcBef>
              <a:spcAft>
                <a:spcPts val="0"/>
              </a:spcAft>
              <a:buClrTx/>
              <a:buSzTx/>
              <a:buFontTx/>
              <a:buNone/>
              <a:tabLst/>
              <a:defRPr/>
            </a:pPr>
            <a:fld id="{CBAB7AAD-E1E0-41A2-8C29-C9AD215D1AE0}" type="datetimeFigureOut">
              <a:rPr kumimoji="0" lang="nb-NO" sz="900" b="0" i="0" u="none" strike="noStrike" kern="1200" cap="none" spc="0" normalizeH="0" baseline="0" noProof="0" smtClean="0">
                <a:ln>
                  <a:noFill/>
                </a:ln>
                <a:solidFill>
                  <a:srgbClr val="003D55"/>
                </a:solidFill>
                <a:effectLst/>
                <a:uLnTx/>
                <a:uFillTx/>
                <a:latin typeface="Arial" panose="020B0604020202020204"/>
                <a:ea typeface="+mn-ea"/>
                <a:cs typeface="+mn-cs"/>
              </a:rPr>
              <a:pPr marL="0" marR="0" lvl="0" indent="0" algn="l" defTabSz="739841" rtl="0" eaLnBrk="1" fontAlgn="auto" latinLnBrk="0" hangingPunct="1">
                <a:lnSpc>
                  <a:spcPct val="100000"/>
                </a:lnSpc>
                <a:spcBef>
                  <a:spcPts val="0"/>
                </a:spcBef>
                <a:spcAft>
                  <a:spcPts val="0"/>
                </a:spcAft>
                <a:buClrTx/>
                <a:buSzTx/>
                <a:buFontTx/>
                <a:buNone/>
                <a:tabLst/>
                <a:defRPr/>
              </a:pPr>
              <a:t>28.02.2024</a:t>
            </a:fld>
            <a:endParaRPr kumimoji="0" lang="nb-NO" sz="900" b="0" i="0" u="none" strike="noStrike" kern="1200" cap="none" spc="0" normalizeH="0" baseline="0" noProof="0" dirty="0">
              <a:ln>
                <a:noFill/>
              </a:ln>
              <a:solidFill>
                <a:srgbClr val="003D55"/>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8671803F-FA9C-49EC-ACF7-98E4B16AA1F4}"/>
              </a:ext>
            </a:extLst>
          </p:cNvPr>
          <p:cNvSpPr>
            <a:spLocks noGrp="1"/>
          </p:cNvSpPr>
          <p:nvPr>
            <p:ph type="ftr" sz="quarter" idx="11"/>
          </p:nvPr>
        </p:nvSpPr>
        <p:spPr/>
        <p:txBody>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003D55"/>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408D1A7A-D2B0-4113-A47C-E3ADF62F9732}"/>
              </a:ext>
            </a:extLst>
          </p:cNvPr>
          <p:cNvSpPr>
            <a:spLocks noGrp="1"/>
          </p:cNvSpPr>
          <p:nvPr>
            <p:ph type="sldNum" sz="quarter" idx="12"/>
          </p:nvPr>
        </p:nvSpPr>
        <p:spPr/>
        <p:txBody>
          <a:bodyPr/>
          <a:lstStyle/>
          <a:p>
            <a:pPr marL="0" marR="0" lvl="0" indent="0" algn="r" defTabSz="739841" rtl="0" eaLnBrk="1" fontAlgn="auto" latinLnBrk="0" hangingPunct="1">
              <a:lnSpc>
                <a:spcPct val="100000"/>
              </a:lnSpc>
              <a:spcBef>
                <a:spcPts val="0"/>
              </a:spcBef>
              <a:spcAft>
                <a:spcPts val="0"/>
              </a:spcAft>
              <a:buClrTx/>
              <a:buSzTx/>
              <a:buFontTx/>
              <a:buNone/>
              <a:tabLst/>
              <a:defRPr/>
            </a:pPr>
            <a:fld id="{984E453E-3D26-4B32-8779-DBEDC4C6030D}" type="slidenum">
              <a:rPr kumimoji="0" lang="nb-NO" sz="900" b="0" i="0" u="none" strike="noStrike" kern="1200" cap="none" spc="0" normalizeH="0" baseline="0" noProof="0" smtClean="0">
                <a:ln>
                  <a:noFill/>
                </a:ln>
                <a:solidFill>
                  <a:srgbClr val="003D55"/>
                </a:solidFill>
                <a:effectLst/>
                <a:uLnTx/>
                <a:uFillTx/>
                <a:latin typeface="Arial" panose="020B0604020202020204"/>
                <a:ea typeface="+mn-ea"/>
                <a:cs typeface="+mn-cs"/>
              </a:rPr>
              <a:pPr marL="0" marR="0" lvl="0" indent="0" algn="r" defTabSz="739841" rtl="0" eaLnBrk="1" fontAlgn="auto" latinLnBrk="0" hangingPunct="1">
                <a:lnSpc>
                  <a:spcPct val="100000"/>
                </a:lnSpc>
                <a:spcBef>
                  <a:spcPts val="0"/>
                </a:spcBef>
                <a:spcAft>
                  <a:spcPts val="0"/>
                </a:spcAft>
                <a:buClrTx/>
                <a:buSzTx/>
                <a:buFontTx/>
                <a:buNone/>
                <a:tabLst/>
                <a:defRPr/>
              </a:pPr>
              <a:t>‹#›</a:t>
            </a:fld>
            <a:endParaRPr kumimoji="0" lang="nb-NO" sz="900" b="0" i="0" u="none" strike="noStrike" kern="1200" cap="none" spc="0" normalizeH="0" baseline="0" noProof="0" dirty="0">
              <a:ln>
                <a:noFill/>
              </a:ln>
              <a:solidFill>
                <a:srgbClr val="003D55"/>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CC6F2B18-3CCC-41D9-9259-E6CE85995447}"/>
              </a:ext>
            </a:extLst>
          </p:cNvPr>
          <p:cNvSpPr/>
          <p:nvPr userDrawn="1"/>
        </p:nvSpPr>
        <p:spPr>
          <a:xfrm>
            <a:off x="370541" y="1383553"/>
            <a:ext cx="8641977" cy="1861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r>
              <a:rPr kumimoji="0" lang="nb-NO" sz="4000" b="1" i="0" u="none" strike="noStrike" kern="1200" cap="none" spc="0" normalizeH="0" baseline="0" noProof="0" dirty="0">
                <a:ln>
                  <a:noFill/>
                </a:ln>
                <a:solidFill>
                  <a:srgbClr val="003D55"/>
                </a:solidFill>
                <a:effectLst/>
                <a:uLnTx/>
                <a:uFillTx/>
                <a:latin typeface="Arial" panose="020B0604020202020204"/>
                <a:ea typeface="+mn-ea"/>
                <a:cs typeface="+mn-cs"/>
              </a:rPr>
              <a:t>Redigerbare slides</a:t>
            </a:r>
          </a:p>
        </p:txBody>
      </p:sp>
    </p:spTree>
    <p:extLst>
      <p:ext uri="{BB962C8B-B14F-4D97-AF65-F5344CB8AC3E}">
        <p14:creationId xmlns:p14="http://schemas.microsoft.com/office/powerpoint/2010/main" val="1584180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rside 1">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5A23617-E421-4EAB-8784-29D7FA6B3AC1}"/>
              </a:ext>
            </a:extLst>
          </p:cNvPr>
          <p:cNvGraphicFramePr>
            <a:graphicFrameLocks noChangeAspect="1"/>
          </p:cNvGraphicFramePr>
          <p:nvPr userDrawn="1">
            <p:custDataLst>
              <p:tags r:id="rId1"/>
            </p:custDataLst>
            <p:extLst>
              <p:ext uri="{D42A27DB-BD31-4B8C-83A1-F6EECF244321}">
                <p14:modId xmlns:p14="http://schemas.microsoft.com/office/powerpoint/2010/main" val="36545427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E5A23617-E421-4EAB-8784-29D7FA6B3AC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FA4C7A04-8800-41F4-BE8B-CD8C4315695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3000" b="1" i="0" u="none" strike="noStrike" kern="1200" cap="none" spc="0" normalizeH="0" baseline="0" noProof="0" dirty="0">
              <a:ln>
                <a:noFill/>
              </a:ln>
              <a:solidFill>
                <a:srgbClr val="FFFFFF"/>
              </a:solidFill>
              <a:effectLst/>
              <a:uLnTx/>
              <a:uFillTx/>
              <a:latin typeface="Arial" panose="020B0604020202020204" pitchFamily="34" charset="0"/>
              <a:ea typeface="+mn-ea"/>
              <a:cs typeface="Segoe UI Light" panose="020B0502040204020203" pitchFamily="34" charset="0"/>
              <a:sym typeface="Arial" panose="020B0604020202020204" pitchFamily="34" charset="0"/>
            </a:endParaRPr>
          </a:p>
        </p:txBody>
      </p:sp>
      <p:sp>
        <p:nvSpPr>
          <p:cNvPr id="6" name="Pladsholder til billede 5"/>
          <p:cNvSpPr>
            <a:spLocks noGrp="1"/>
          </p:cNvSpPr>
          <p:nvPr>
            <p:ph type="pic" sz="quarter" idx="17" hasCustomPrompt="1"/>
          </p:nvPr>
        </p:nvSpPr>
        <p:spPr>
          <a:xfrm>
            <a:off x="-175" y="11480"/>
            <a:ext cx="9144000" cy="5143500"/>
          </a:xfrm>
          <a:solidFill>
            <a:schemeClr val="bg1">
              <a:lumMod val="85000"/>
            </a:schemeClr>
          </a:solidFill>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baseline="0"/>
            </a:lvl1pPr>
          </a:lstStyle>
          <a:p>
            <a:r>
              <a:rPr lang="da-DK" dirty="0"/>
              <a:t>Sett inn et bakgrunnsbilde. </a:t>
            </a:r>
            <a:r>
              <a:rPr lang="da-DK" dirty="0" err="1"/>
              <a:t>Pass</a:t>
            </a:r>
            <a:r>
              <a:rPr lang="da-DK" dirty="0"/>
              <a:t> på at tekst synes godt. Teksten skal IKKE flyttes.</a:t>
            </a:r>
          </a:p>
        </p:txBody>
      </p:sp>
      <p:sp>
        <p:nvSpPr>
          <p:cNvPr id="2" name="Tittel 1">
            <a:extLst>
              <a:ext uri="{FF2B5EF4-FFF2-40B4-BE49-F238E27FC236}">
                <a16:creationId xmlns:a16="http://schemas.microsoft.com/office/drawing/2014/main" id="{DE7F758B-DFFC-4041-95CF-42F2DDB17465}"/>
              </a:ext>
            </a:extLst>
          </p:cNvPr>
          <p:cNvSpPr>
            <a:spLocks noGrp="1"/>
          </p:cNvSpPr>
          <p:nvPr>
            <p:ph type="ctrTitle" hasCustomPrompt="1"/>
          </p:nvPr>
        </p:nvSpPr>
        <p:spPr>
          <a:xfrm>
            <a:off x="280988" y="2058941"/>
            <a:ext cx="6253765" cy="461665"/>
          </a:xfrm>
        </p:spPr>
        <p:txBody>
          <a:bodyPr wrap="square" lIns="0" tIns="0" rIns="0" bIns="0" anchor="b">
            <a:spAutoFit/>
          </a:bodyPr>
          <a:lstStyle>
            <a:lvl1pPr algn="l">
              <a:lnSpc>
                <a:spcPct val="100000"/>
              </a:lnSpc>
              <a:defRPr sz="3000" b="1" baseline="0">
                <a:latin typeface="+mj-lt"/>
                <a:cs typeface="Segoe UI Light" panose="020B0502040204020203" pitchFamily="34" charset="0"/>
              </a:defRPr>
            </a:lvl1pPr>
          </a:lstStyle>
          <a:p>
            <a:r>
              <a:rPr lang="nb-NO" dirty="0"/>
              <a:t>Tittel forside 1 (</a:t>
            </a:r>
            <a:r>
              <a:rPr lang="nb-NO" dirty="0" err="1"/>
              <a:t>arial</a:t>
            </a:r>
            <a:r>
              <a:rPr lang="nb-NO" dirty="0"/>
              <a:t>, </a:t>
            </a:r>
            <a:r>
              <a:rPr lang="nb-NO" dirty="0" err="1"/>
              <a:t>str</a:t>
            </a:r>
            <a:r>
              <a:rPr lang="nb-NO" dirty="0"/>
              <a:t>. 30) </a:t>
            </a:r>
          </a:p>
        </p:txBody>
      </p:sp>
      <p:sp>
        <p:nvSpPr>
          <p:cNvPr id="3" name="Undertittel 2">
            <a:extLst>
              <a:ext uri="{FF2B5EF4-FFF2-40B4-BE49-F238E27FC236}">
                <a16:creationId xmlns:a16="http://schemas.microsoft.com/office/drawing/2014/main" id="{9ED16855-6B63-464F-9A98-9319B9914CFC}"/>
              </a:ext>
            </a:extLst>
          </p:cNvPr>
          <p:cNvSpPr>
            <a:spLocks noGrp="1"/>
          </p:cNvSpPr>
          <p:nvPr>
            <p:ph type="subTitle" idx="1" hasCustomPrompt="1"/>
          </p:nvPr>
        </p:nvSpPr>
        <p:spPr>
          <a:xfrm>
            <a:off x="280988" y="2554173"/>
            <a:ext cx="4290837" cy="268279"/>
          </a:xfrm>
        </p:spPr>
        <p:txBody>
          <a:bodyPr wrap="square" lIns="0" tIns="0" rIns="0" bIns="0" anchor="ctr">
            <a:spAutoFit/>
          </a:bodyPr>
          <a:lstStyle>
            <a:lvl1pPr marL="0" indent="0" algn="l">
              <a:buNone/>
              <a:defRPr sz="1600" b="0" baseline="0">
                <a:solidFill>
                  <a:schemeClr val="tx1"/>
                </a:solidFill>
                <a:latin typeface="+mj-lt"/>
                <a:cs typeface="Segoe UI Light"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dirty="0"/>
              <a:t>Eventuell tittel 2 (</a:t>
            </a:r>
            <a:r>
              <a:rPr lang="nb-NO" dirty="0" err="1"/>
              <a:t>arial</a:t>
            </a:r>
            <a:r>
              <a:rPr lang="nb-NO" dirty="0"/>
              <a:t>, </a:t>
            </a:r>
            <a:r>
              <a:rPr lang="nb-NO" dirty="0" err="1"/>
              <a:t>str</a:t>
            </a:r>
            <a:r>
              <a:rPr lang="nb-NO" dirty="0"/>
              <a:t>. 16)</a:t>
            </a:r>
          </a:p>
        </p:txBody>
      </p:sp>
      <p:sp>
        <p:nvSpPr>
          <p:cNvPr id="4" name="Plassholder for tekst 3">
            <a:extLst>
              <a:ext uri="{FF2B5EF4-FFF2-40B4-BE49-F238E27FC236}">
                <a16:creationId xmlns:a16="http://schemas.microsoft.com/office/drawing/2014/main" id="{F17641E5-3C30-4D2F-85D5-447E4FFB12A2}"/>
              </a:ext>
            </a:extLst>
          </p:cNvPr>
          <p:cNvSpPr>
            <a:spLocks noGrp="1"/>
          </p:cNvSpPr>
          <p:nvPr>
            <p:ph type="body" sz="quarter" idx="15" hasCustomPrompt="1"/>
          </p:nvPr>
        </p:nvSpPr>
        <p:spPr>
          <a:xfrm>
            <a:off x="8137999" y="4724954"/>
            <a:ext cx="730414" cy="178293"/>
          </a:xfrm>
          <a:prstGeom prst="rect">
            <a:avLst/>
          </a:prstGeom>
          <a:blipFill>
            <a:blip r:embed="rId6"/>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0" name="Pladsholder til tekst 9"/>
          <p:cNvSpPr>
            <a:spLocks noGrp="1"/>
          </p:cNvSpPr>
          <p:nvPr>
            <p:ph type="body" sz="quarter" idx="18" hasCustomPrompt="1"/>
          </p:nvPr>
        </p:nvSpPr>
        <p:spPr>
          <a:xfrm>
            <a:off x="280988" y="4663869"/>
            <a:ext cx="4291012" cy="239712"/>
          </a:xfrm>
        </p:spPr>
        <p:txBody>
          <a:bodyPr>
            <a:normAutofit/>
          </a:bodyPr>
          <a:lstStyle>
            <a:lvl1pPr>
              <a:defRPr sz="1100" baseline="0"/>
            </a:lvl1pPr>
          </a:lstStyle>
          <a:p>
            <a:pPr lvl="0"/>
            <a:r>
              <a:rPr lang="da-DK" dirty="0"/>
              <a:t>Navnet </a:t>
            </a:r>
            <a:r>
              <a:rPr lang="da-DK" dirty="0" err="1"/>
              <a:t>ditt</a:t>
            </a:r>
            <a:r>
              <a:rPr lang="da-DK" dirty="0"/>
              <a:t>/dato om du ønsker (</a:t>
            </a:r>
            <a:r>
              <a:rPr lang="da-DK" dirty="0" err="1"/>
              <a:t>arial</a:t>
            </a:r>
            <a:r>
              <a:rPr lang="da-DK" dirty="0"/>
              <a:t>, str. 11)</a:t>
            </a:r>
          </a:p>
        </p:txBody>
      </p:sp>
    </p:spTree>
    <p:extLst>
      <p:ext uri="{BB962C8B-B14F-4D97-AF65-F5344CB8AC3E}">
        <p14:creationId xmlns:p14="http://schemas.microsoft.com/office/powerpoint/2010/main" val="1644020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Forside 1">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5A23617-E421-4EAB-8784-29D7FA6B3AC1}"/>
              </a:ext>
            </a:extLst>
          </p:cNvPr>
          <p:cNvGraphicFramePr>
            <a:graphicFrameLocks noChangeAspect="1"/>
          </p:cNvGraphicFramePr>
          <p:nvPr userDrawn="1">
            <p:custDataLst>
              <p:tags r:id="rId1"/>
            </p:custDataLst>
            <p:extLst>
              <p:ext uri="{D42A27DB-BD31-4B8C-83A1-F6EECF244321}">
                <p14:modId xmlns:p14="http://schemas.microsoft.com/office/powerpoint/2010/main" val="1700949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E5A23617-E421-4EAB-8784-29D7FA6B3AC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FA4C7A04-8800-41F4-BE8B-CD8C4315695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2800" b="1" i="0" u="none" strike="noStrike" kern="1200" cap="none" spc="0" normalizeH="0" baseline="0" noProof="0" dirty="0">
              <a:ln>
                <a:noFill/>
              </a:ln>
              <a:solidFill>
                <a:srgbClr val="FFFFFF"/>
              </a:solidFill>
              <a:effectLst/>
              <a:uLnTx/>
              <a:uFillTx/>
              <a:latin typeface="Arial" panose="020B0604020202020204" pitchFamily="34" charset="0"/>
              <a:ea typeface="+mn-ea"/>
              <a:cs typeface="Segoe UI Light" panose="020B0502040204020203" pitchFamily="34" charset="0"/>
              <a:sym typeface="Arial" panose="020B0604020202020204" pitchFamily="34" charset="0"/>
            </a:endParaRPr>
          </a:p>
        </p:txBody>
      </p:sp>
      <p:sp>
        <p:nvSpPr>
          <p:cNvPr id="6" name="Pladsholder til billede 5"/>
          <p:cNvSpPr>
            <a:spLocks noGrp="1"/>
          </p:cNvSpPr>
          <p:nvPr>
            <p:ph type="pic" sz="quarter" idx="17" hasCustomPrompt="1"/>
          </p:nvPr>
        </p:nvSpPr>
        <p:spPr>
          <a:xfrm>
            <a:off x="-175" y="11480"/>
            <a:ext cx="9144000" cy="5143500"/>
          </a:xfrm>
          <a:solidFill>
            <a:schemeClr val="bg1">
              <a:lumMod val="85000"/>
            </a:schemeClr>
          </a:solidFill>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baseline="0"/>
            </a:lvl1pPr>
          </a:lstStyle>
          <a:p>
            <a:r>
              <a:rPr lang="da-DK" dirty="0"/>
              <a:t>Sett inn et bakgrunnsbilde. </a:t>
            </a:r>
            <a:r>
              <a:rPr lang="da-DK" dirty="0" err="1"/>
              <a:t>Pass</a:t>
            </a:r>
            <a:r>
              <a:rPr lang="da-DK" dirty="0"/>
              <a:t> på at tekst synes godt. Teksten skal IKKE flyttes.</a:t>
            </a:r>
          </a:p>
        </p:txBody>
      </p:sp>
      <p:sp>
        <p:nvSpPr>
          <p:cNvPr id="2" name="Tittel 1">
            <a:extLst>
              <a:ext uri="{FF2B5EF4-FFF2-40B4-BE49-F238E27FC236}">
                <a16:creationId xmlns:a16="http://schemas.microsoft.com/office/drawing/2014/main" id="{DE7F758B-DFFC-4041-95CF-42F2DDB17465}"/>
              </a:ext>
            </a:extLst>
          </p:cNvPr>
          <p:cNvSpPr>
            <a:spLocks noGrp="1"/>
          </p:cNvSpPr>
          <p:nvPr>
            <p:ph type="ctrTitle" hasCustomPrompt="1"/>
          </p:nvPr>
        </p:nvSpPr>
        <p:spPr>
          <a:xfrm>
            <a:off x="280988" y="2089719"/>
            <a:ext cx="6253765" cy="430887"/>
          </a:xfrm>
        </p:spPr>
        <p:txBody>
          <a:bodyPr wrap="square" lIns="0" tIns="0" rIns="0" bIns="0" anchor="b">
            <a:spAutoFit/>
          </a:bodyPr>
          <a:lstStyle>
            <a:lvl1pPr algn="l">
              <a:lnSpc>
                <a:spcPct val="100000"/>
              </a:lnSpc>
              <a:defRPr sz="3000" b="1" baseline="0">
                <a:latin typeface="+mj-lt"/>
                <a:cs typeface="Segoe UI Light" panose="020B0502040204020203" pitchFamily="34" charset="0"/>
              </a:defRPr>
            </a:lvl1pPr>
          </a:lstStyle>
          <a:p>
            <a:r>
              <a:rPr lang="nb-NO" sz="2800" dirty="0">
                <a:solidFill>
                  <a:schemeClr val="bg1"/>
                </a:solidFill>
              </a:rPr>
              <a:t>Overskrift tittelside 1 (</a:t>
            </a:r>
            <a:r>
              <a:rPr lang="nb-NO" sz="2800" dirty="0" err="1">
                <a:solidFill>
                  <a:schemeClr val="bg1"/>
                </a:solidFill>
              </a:rPr>
              <a:t>arial</a:t>
            </a:r>
            <a:r>
              <a:rPr lang="nb-NO" sz="2800" dirty="0">
                <a:solidFill>
                  <a:schemeClr val="bg1"/>
                </a:solidFill>
              </a:rPr>
              <a:t>, </a:t>
            </a:r>
            <a:r>
              <a:rPr lang="nb-NO" sz="2800" dirty="0" err="1">
                <a:solidFill>
                  <a:schemeClr val="bg1"/>
                </a:solidFill>
              </a:rPr>
              <a:t>str</a:t>
            </a:r>
            <a:r>
              <a:rPr lang="nb-NO" sz="2800" dirty="0">
                <a:solidFill>
                  <a:schemeClr val="bg1"/>
                </a:solidFill>
              </a:rPr>
              <a:t>. 30) </a:t>
            </a:r>
          </a:p>
        </p:txBody>
      </p:sp>
      <p:sp>
        <p:nvSpPr>
          <p:cNvPr id="4" name="Plassholder for tekst 3">
            <a:extLst>
              <a:ext uri="{FF2B5EF4-FFF2-40B4-BE49-F238E27FC236}">
                <a16:creationId xmlns:a16="http://schemas.microsoft.com/office/drawing/2014/main" id="{F17641E5-3C30-4D2F-85D5-447E4FFB12A2}"/>
              </a:ext>
            </a:extLst>
          </p:cNvPr>
          <p:cNvSpPr>
            <a:spLocks noGrp="1"/>
          </p:cNvSpPr>
          <p:nvPr>
            <p:ph type="body" sz="quarter" idx="15" hasCustomPrompt="1"/>
          </p:nvPr>
        </p:nvSpPr>
        <p:spPr>
          <a:xfrm>
            <a:off x="8137999" y="4724954"/>
            <a:ext cx="730414" cy="178293"/>
          </a:xfrm>
          <a:prstGeom prst="rect">
            <a:avLst/>
          </a:prstGeom>
          <a:blipFill>
            <a:blip r:embed="rId6"/>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388303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orside 1">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5A23617-E421-4EAB-8784-29D7FA6B3AC1}"/>
              </a:ext>
            </a:extLst>
          </p:cNvPr>
          <p:cNvGraphicFramePr>
            <a:graphicFrameLocks noChangeAspect="1"/>
          </p:cNvGraphicFramePr>
          <p:nvPr userDrawn="1">
            <p:custDataLst>
              <p:tags r:id="rId1"/>
            </p:custDataLst>
            <p:extLst>
              <p:ext uri="{D42A27DB-BD31-4B8C-83A1-F6EECF244321}">
                <p14:modId xmlns:p14="http://schemas.microsoft.com/office/powerpoint/2010/main" val="34673086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E5A23617-E421-4EAB-8784-29D7FA6B3AC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FA4C7A04-8800-41F4-BE8B-CD8C4315695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3000" b="1" i="0" u="none" strike="noStrike" kern="1200" cap="none" spc="0" normalizeH="0" baseline="0" noProof="0" dirty="0">
              <a:ln>
                <a:noFill/>
              </a:ln>
              <a:solidFill>
                <a:srgbClr val="FFFFFF"/>
              </a:solidFill>
              <a:effectLst/>
              <a:uLnTx/>
              <a:uFillTx/>
              <a:latin typeface="Arial" panose="020B0604020202020204" pitchFamily="34" charset="0"/>
              <a:ea typeface="+mn-ea"/>
              <a:cs typeface="Segoe UI Light" panose="020B0502040204020203" pitchFamily="34" charset="0"/>
              <a:sym typeface="Arial" panose="020B0604020202020204" pitchFamily="34" charset="0"/>
            </a:endParaRPr>
          </a:p>
        </p:txBody>
      </p:sp>
      <p:pic>
        <p:nvPicPr>
          <p:cNvPr id="11" name="Plassholder for bilde 11">
            <a:extLst>
              <a:ext uri="{FF2B5EF4-FFF2-40B4-BE49-F238E27FC236}">
                <a16:creationId xmlns:a16="http://schemas.microsoft.com/office/drawing/2014/main" id="{977F0644-01B2-40B8-A475-AD129177AF1A}"/>
              </a:ext>
            </a:extLst>
          </p:cNvPr>
          <p:cNvPicPr>
            <a:picLocks noChangeAspect="1"/>
          </p:cNvPicPr>
          <p:nvPr userDrawn="1"/>
        </p:nvPicPr>
        <p:blipFill>
          <a:blip r:embed="rId6" cstate="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3" name="Undertittel 2">
            <a:extLst>
              <a:ext uri="{FF2B5EF4-FFF2-40B4-BE49-F238E27FC236}">
                <a16:creationId xmlns:a16="http://schemas.microsoft.com/office/drawing/2014/main" id="{9ED16855-6B63-464F-9A98-9319B9914CFC}"/>
              </a:ext>
            </a:extLst>
          </p:cNvPr>
          <p:cNvSpPr>
            <a:spLocks noGrp="1"/>
          </p:cNvSpPr>
          <p:nvPr>
            <p:ph type="subTitle" idx="1" hasCustomPrompt="1"/>
          </p:nvPr>
        </p:nvSpPr>
        <p:spPr>
          <a:xfrm>
            <a:off x="280988" y="2554173"/>
            <a:ext cx="4290837" cy="268279"/>
          </a:xfrm>
        </p:spPr>
        <p:txBody>
          <a:bodyPr wrap="square" lIns="0" tIns="0" rIns="0" bIns="0" anchor="ctr">
            <a:spAutoFit/>
          </a:bodyPr>
          <a:lstStyle>
            <a:lvl1pPr marL="0" indent="0" algn="l">
              <a:buNone/>
              <a:defRPr sz="1600" b="0" baseline="0">
                <a:solidFill>
                  <a:schemeClr val="tx1"/>
                </a:solidFill>
                <a:latin typeface="+mj-lt"/>
                <a:cs typeface="Segoe UI Light"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dirty="0"/>
              <a:t>Eventuell tittel 2 (</a:t>
            </a:r>
            <a:r>
              <a:rPr lang="nb-NO" dirty="0" err="1"/>
              <a:t>arial</a:t>
            </a:r>
            <a:r>
              <a:rPr lang="nb-NO" dirty="0"/>
              <a:t>, </a:t>
            </a:r>
            <a:r>
              <a:rPr lang="nb-NO" dirty="0" err="1"/>
              <a:t>str</a:t>
            </a:r>
            <a:r>
              <a:rPr lang="nb-NO" dirty="0"/>
              <a:t>. 16)</a:t>
            </a:r>
          </a:p>
        </p:txBody>
      </p:sp>
      <p:sp>
        <p:nvSpPr>
          <p:cNvPr id="4" name="Plassholder for tekst 3">
            <a:extLst>
              <a:ext uri="{FF2B5EF4-FFF2-40B4-BE49-F238E27FC236}">
                <a16:creationId xmlns:a16="http://schemas.microsoft.com/office/drawing/2014/main" id="{F17641E5-3C30-4D2F-85D5-447E4FFB12A2}"/>
              </a:ext>
            </a:extLst>
          </p:cNvPr>
          <p:cNvSpPr>
            <a:spLocks noGrp="1"/>
          </p:cNvSpPr>
          <p:nvPr>
            <p:ph type="body" sz="quarter" idx="15" hasCustomPrompt="1"/>
          </p:nvPr>
        </p:nvSpPr>
        <p:spPr>
          <a:xfrm>
            <a:off x="8137999" y="4724954"/>
            <a:ext cx="730414" cy="178293"/>
          </a:xfrm>
          <a:prstGeom prst="rect">
            <a:avLst/>
          </a:prstGeom>
          <a:blipFill>
            <a:blip r:embed="rId7"/>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0" name="Pladsholder til tekst 9"/>
          <p:cNvSpPr>
            <a:spLocks noGrp="1"/>
          </p:cNvSpPr>
          <p:nvPr>
            <p:ph type="body" sz="quarter" idx="18" hasCustomPrompt="1"/>
          </p:nvPr>
        </p:nvSpPr>
        <p:spPr>
          <a:xfrm>
            <a:off x="280988" y="4663869"/>
            <a:ext cx="4291012" cy="239712"/>
          </a:xfrm>
        </p:spPr>
        <p:txBody>
          <a:bodyPr>
            <a:normAutofit/>
          </a:bodyPr>
          <a:lstStyle>
            <a:lvl1pPr>
              <a:defRPr sz="1100" baseline="0"/>
            </a:lvl1pPr>
          </a:lstStyle>
          <a:p>
            <a:pPr lvl="0"/>
            <a:r>
              <a:rPr lang="da-DK" dirty="0"/>
              <a:t>Navnet </a:t>
            </a:r>
            <a:r>
              <a:rPr lang="da-DK" dirty="0" err="1"/>
              <a:t>ditt</a:t>
            </a:r>
            <a:r>
              <a:rPr lang="da-DK" dirty="0"/>
              <a:t>/dato om du ønsker (</a:t>
            </a:r>
            <a:r>
              <a:rPr lang="da-DK" dirty="0" err="1"/>
              <a:t>arial</a:t>
            </a:r>
            <a:r>
              <a:rPr lang="da-DK" dirty="0"/>
              <a:t>, str. 11)</a:t>
            </a:r>
          </a:p>
        </p:txBody>
      </p:sp>
      <p:sp>
        <p:nvSpPr>
          <p:cNvPr id="9" name="Tittel 1">
            <a:extLst>
              <a:ext uri="{FF2B5EF4-FFF2-40B4-BE49-F238E27FC236}">
                <a16:creationId xmlns:a16="http://schemas.microsoft.com/office/drawing/2014/main" id="{F24640EE-980D-4837-BB06-E19CDC800A49}"/>
              </a:ext>
            </a:extLst>
          </p:cNvPr>
          <p:cNvSpPr>
            <a:spLocks noGrp="1"/>
          </p:cNvSpPr>
          <p:nvPr>
            <p:ph type="ctrTitle" hasCustomPrompt="1"/>
          </p:nvPr>
        </p:nvSpPr>
        <p:spPr>
          <a:xfrm>
            <a:off x="280988" y="2058941"/>
            <a:ext cx="6253765" cy="461665"/>
          </a:xfrm>
        </p:spPr>
        <p:txBody>
          <a:bodyPr wrap="square" lIns="0" tIns="0" rIns="0" bIns="0" anchor="b">
            <a:spAutoFit/>
          </a:bodyPr>
          <a:lstStyle>
            <a:lvl1pPr algn="l">
              <a:lnSpc>
                <a:spcPct val="100000"/>
              </a:lnSpc>
              <a:defRPr sz="3000" b="1" baseline="0">
                <a:latin typeface="+mj-lt"/>
                <a:cs typeface="Segoe UI Light" panose="020B0502040204020203" pitchFamily="34" charset="0"/>
              </a:defRPr>
            </a:lvl1pPr>
          </a:lstStyle>
          <a:p>
            <a:r>
              <a:rPr lang="nb-NO" dirty="0"/>
              <a:t>Tittel forside 1 (</a:t>
            </a:r>
            <a:r>
              <a:rPr lang="nb-NO" dirty="0" err="1"/>
              <a:t>arial</a:t>
            </a:r>
            <a:r>
              <a:rPr lang="nb-NO" dirty="0"/>
              <a:t>, </a:t>
            </a:r>
            <a:r>
              <a:rPr lang="nb-NO" dirty="0" err="1"/>
              <a:t>str</a:t>
            </a:r>
            <a:r>
              <a:rPr lang="nb-NO" dirty="0"/>
              <a:t>. 30) </a:t>
            </a:r>
          </a:p>
        </p:txBody>
      </p:sp>
    </p:spTree>
    <p:extLst>
      <p:ext uri="{BB962C8B-B14F-4D97-AF65-F5344CB8AC3E}">
        <p14:creationId xmlns:p14="http://schemas.microsoft.com/office/powerpoint/2010/main" val="2433862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ittelside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4993193-21FD-42F3-8CF5-901EDC3569B6}"/>
              </a:ext>
            </a:extLst>
          </p:cNvPr>
          <p:cNvGraphicFramePr>
            <a:graphicFrameLocks noChangeAspect="1"/>
          </p:cNvGraphicFramePr>
          <p:nvPr userDrawn="1">
            <p:custDataLst>
              <p:tags r:id="rId1"/>
            </p:custDataLst>
            <p:extLst>
              <p:ext uri="{D42A27DB-BD31-4B8C-83A1-F6EECF244321}">
                <p14:modId xmlns:p14="http://schemas.microsoft.com/office/powerpoint/2010/main" val="1087481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2" name="Object 1" hidden="1">
                        <a:extLst>
                          <a:ext uri="{FF2B5EF4-FFF2-40B4-BE49-F238E27FC236}">
                            <a16:creationId xmlns:a16="http://schemas.microsoft.com/office/drawing/2014/main" id="{44993193-21FD-42F3-8CF5-901EDC3569B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Placeholder 10" descr="A picture containing table, sitting, red, woman&#10;&#10;Description automatically generated">
            <a:extLst>
              <a:ext uri="{FF2B5EF4-FFF2-40B4-BE49-F238E27FC236}">
                <a16:creationId xmlns:a16="http://schemas.microsoft.com/office/drawing/2014/main" id="{1C03BA28-3B40-44F8-8435-4F3BB37A31A3}"/>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a:xfrm>
            <a:off x="0" y="-985"/>
            <a:ext cx="9144000" cy="5143500"/>
          </a:xfrm>
          <a:prstGeom prst="rect">
            <a:avLst/>
          </a:prstGeom>
        </p:spPr>
      </p:pic>
      <p:sp>
        <p:nvSpPr>
          <p:cNvPr id="4" name="Plassholder for tekst 3">
            <a:extLst>
              <a:ext uri="{FF2B5EF4-FFF2-40B4-BE49-F238E27FC236}">
                <a16:creationId xmlns:a16="http://schemas.microsoft.com/office/drawing/2014/main" id="{F17641E5-3C30-4D2F-85D5-447E4FFB12A2}"/>
              </a:ext>
            </a:extLst>
          </p:cNvPr>
          <p:cNvSpPr>
            <a:spLocks noGrp="1"/>
          </p:cNvSpPr>
          <p:nvPr>
            <p:ph type="body" sz="quarter" idx="15" hasCustomPrompt="1"/>
          </p:nvPr>
        </p:nvSpPr>
        <p:spPr>
          <a:xfrm>
            <a:off x="8137999" y="4724954"/>
            <a:ext cx="730414" cy="178293"/>
          </a:xfrm>
          <a:prstGeom prst="rect">
            <a:avLst/>
          </a:prstGeom>
          <a:blipFill>
            <a:blip r:embed="rId6"/>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8" name="Undertittel 2">
            <a:extLst>
              <a:ext uri="{FF2B5EF4-FFF2-40B4-BE49-F238E27FC236}">
                <a16:creationId xmlns:a16="http://schemas.microsoft.com/office/drawing/2014/main" id="{21C13276-2ACC-48A7-921E-B297E92F95F9}"/>
              </a:ext>
            </a:extLst>
          </p:cNvPr>
          <p:cNvSpPr>
            <a:spLocks noGrp="1"/>
          </p:cNvSpPr>
          <p:nvPr>
            <p:ph type="subTitle" idx="1" hasCustomPrompt="1"/>
          </p:nvPr>
        </p:nvSpPr>
        <p:spPr>
          <a:xfrm>
            <a:off x="280988" y="2578786"/>
            <a:ext cx="4440433" cy="268279"/>
          </a:xfrm>
        </p:spPr>
        <p:txBody>
          <a:bodyPr wrap="square" lIns="0" tIns="0" rIns="0" bIns="0" anchor="ctr">
            <a:spAutoFit/>
          </a:bodyPr>
          <a:lstStyle>
            <a:lvl1pPr marL="0" indent="0" algn="l">
              <a:buNone/>
              <a:defRPr sz="1600" b="0" baseline="0">
                <a:latin typeface="+mj-lt"/>
                <a:cs typeface="Segoe UI Light"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dirty="0"/>
              <a:t>Eventuell tittel 2 (</a:t>
            </a:r>
            <a:r>
              <a:rPr lang="nb-NO" dirty="0" err="1"/>
              <a:t>arial</a:t>
            </a:r>
            <a:r>
              <a:rPr lang="nb-NO" dirty="0"/>
              <a:t>, </a:t>
            </a:r>
            <a:r>
              <a:rPr lang="nb-NO" dirty="0" err="1"/>
              <a:t>str</a:t>
            </a:r>
            <a:r>
              <a:rPr lang="nb-NO" dirty="0"/>
              <a:t>. 16)</a:t>
            </a:r>
          </a:p>
        </p:txBody>
      </p:sp>
      <p:sp>
        <p:nvSpPr>
          <p:cNvPr id="10" name="Pladsholder til tekst 9">
            <a:extLst>
              <a:ext uri="{FF2B5EF4-FFF2-40B4-BE49-F238E27FC236}">
                <a16:creationId xmlns:a16="http://schemas.microsoft.com/office/drawing/2014/main" id="{B4C6D4CE-5E5E-4141-B455-DBF41ACB94D8}"/>
              </a:ext>
            </a:extLst>
          </p:cNvPr>
          <p:cNvSpPr>
            <a:spLocks noGrp="1"/>
          </p:cNvSpPr>
          <p:nvPr>
            <p:ph type="body" sz="quarter" idx="18" hasCustomPrompt="1"/>
          </p:nvPr>
        </p:nvSpPr>
        <p:spPr>
          <a:xfrm>
            <a:off x="280988" y="4663869"/>
            <a:ext cx="4291012" cy="239712"/>
          </a:xfrm>
        </p:spPr>
        <p:txBody>
          <a:bodyPr>
            <a:normAutofit/>
          </a:bodyPr>
          <a:lstStyle>
            <a:lvl1pPr>
              <a:defRPr sz="1100" baseline="0"/>
            </a:lvl1pPr>
          </a:lstStyle>
          <a:p>
            <a:pPr lvl="0"/>
            <a:r>
              <a:rPr lang="da-DK" dirty="0"/>
              <a:t>Navnet </a:t>
            </a:r>
            <a:r>
              <a:rPr lang="da-DK" dirty="0" err="1"/>
              <a:t>ditt</a:t>
            </a:r>
            <a:r>
              <a:rPr lang="da-DK" dirty="0"/>
              <a:t>/dato om du ønsker (</a:t>
            </a:r>
            <a:r>
              <a:rPr lang="da-DK" dirty="0" err="1"/>
              <a:t>arial</a:t>
            </a:r>
            <a:r>
              <a:rPr lang="da-DK" dirty="0"/>
              <a:t>, str. 11)</a:t>
            </a:r>
          </a:p>
        </p:txBody>
      </p:sp>
      <p:sp>
        <p:nvSpPr>
          <p:cNvPr id="11" name="Tittel 1">
            <a:extLst>
              <a:ext uri="{FF2B5EF4-FFF2-40B4-BE49-F238E27FC236}">
                <a16:creationId xmlns:a16="http://schemas.microsoft.com/office/drawing/2014/main" id="{1220E6C5-8F1B-4674-B5D8-5E84B8CF0D4B}"/>
              </a:ext>
            </a:extLst>
          </p:cNvPr>
          <p:cNvSpPr>
            <a:spLocks noGrp="1"/>
          </p:cNvSpPr>
          <p:nvPr>
            <p:ph type="ctrTitle" hasCustomPrompt="1"/>
          </p:nvPr>
        </p:nvSpPr>
        <p:spPr>
          <a:xfrm>
            <a:off x="280988" y="2058941"/>
            <a:ext cx="6253765" cy="461665"/>
          </a:xfrm>
        </p:spPr>
        <p:txBody>
          <a:bodyPr wrap="square" lIns="0" tIns="0" rIns="0" bIns="0" anchor="b">
            <a:spAutoFit/>
          </a:bodyPr>
          <a:lstStyle>
            <a:lvl1pPr algn="l">
              <a:lnSpc>
                <a:spcPct val="100000"/>
              </a:lnSpc>
              <a:defRPr sz="3000" b="1" baseline="0">
                <a:latin typeface="+mj-lt"/>
                <a:cs typeface="Segoe UI Light" panose="020B0502040204020203" pitchFamily="34" charset="0"/>
              </a:defRPr>
            </a:lvl1pPr>
          </a:lstStyle>
          <a:p>
            <a:r>
              <a:rPr lang="nb-NO" dirty="0"/>
              <a:t>Tittel forside 1 (</a:t>
            </a:r>
            <a:r>
              <a:rPr lang="nb-NO" dirty="0" err="1"/>
              <a:t>arial</a:t>
            </a:r>
            <a:r>
              <a:rPr lang="nb-NO" dirty="0"/>
              <a:t>, </a:t>
            </a:r>
            <a:r>
              <a:rPr lang="nb-NO" dirty="0" err="1"/>
              <a:t>str</a:t>
            </a:r>
            <a:r>
              <a:rPr lang="nb-NO" dirty="0"/>
              <a:t>. 30) </a:t>
            </a:r>
          </a:p>
        </p:txBody>
      </p:sp>
    </p:spTree>
    <p:extLst>
      <p:ext uri="{BB962C8B-B14F-4D97-AF65-F5344CB8AC3E}">
        <p14:creationId xmlns:p14="http://schemas.microsoft.com/office/powerpoint/2010/main" val="460248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telside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4993193-21FD-42F3-8CF5-901EDC3569B6}"/>
              </a:ext>
            </a:extLst>
          </p:cNvPr>
          <p:cNvGraphicFramePr>
            <a:graphicFrameLocks noChangeAspect="1"/>
          </p:cNvGraphicFramePr>
          <p:nvPr userDrawn="1">
            <p:custDataLst>
              <p:tags r:id="rId1"/>
            </p:custDataLst>
            <p:extLst>
              <p:ext uri="{D42A27DB-BD31-4B8C-83A1-F6EECF244321}">
                <p14:modId xmlns:p14="http://schemas.microsoft.com/office/powerpoint/2010/main" val="467192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2" name="Object 1" hidden="1">
                        <a:extLst>
                          <a:ext uri="{FF2B5EF4-FFF2-40B4-BE49-F238E27FC236}">
                            <a16:creationId xmlns:a16="http://schemas.microsoft.com/office/drawing/2014/main" id="{44993193-21FD-42F3-8CF5-901EDC3569B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descr="A person sitting on a bench&#10;&#10;Description automatically generated">
            <a:extLst>
              <a:ext uri="{FF2B5EF4-FFF2-40B4-BE49-F238E27FC236}">
                <a16:creationId xmlns:a16="http://schemas.microsoft.com/office/drawing/2014/main" id="{B23A54F5-3CDC-473D-9E27-2A2CA6271CBF}"/>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9196466" cy="5143500"/>
          </a:xfrm>
          <a:prstGeom prst="rect">
            <a:avLst/>
          </a:prstGeom>
        </p:spPr>
      </p:pic>
      <p:sp>
        <p:nvSpPr>
          <p:cNvPr id="4" name="Plassholder for tekst 3">
            <a:extLst>
              <a:ext uri="{FF2B5EF4-FFF2-40B4-BE49-F238E27FC236}">
                <a16:creationId xmlns:a16="http://schemas.microsoft.com/office/drawing/2014/main" id="{F17641E5-3C30-4D2F-85D5-447E4FFB12A2}"/>
              </a:ext>
            </a:extLst>
          </p:cNvPr>
          <p:cNvSpPr>
            <a:spLocks noGrp="1"/>
          </p:cNvSpPr>
          <p:nvPr>
            <p:ph type="body" sz="quarter" idx="15" hasCustomPrompt="1"/>
          </p:nvPr>
        </p:nvSpPr>
        <p:spPr>
          <a:xfrm>
            <a:off x="8137999" y="4724954"/>
            <a:ext cx="730414" cy="178293"/>
          </a:xfrm>
          <a:prstGeom prst="rect">
            <a:avLst/>
          </a:prstGeom>
          <a:blipFill>
            <a:blip r:embed="rId6"/>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8" name="Undertittel 2">
            <a:extLst>
              <a:ext uri="{FF2B5EF4-FFF2-40B4-BE49-F238E27FC236}">
                <a16:creationId xmlns:a16="http://schemas.microsoft.com/office/drawing/2014/main" id="{21C13276-2ACC-48A7-921E-B297E92F95F9}"/>
              </a:ext>
            </a:extLst>
          </p:cNvPr>
          <p:cNvSpPr>
            <a:spLocks noGrp="1"/>
          </p:cNvSpPr>
          <p:nvPr>
            <p:ph type="subTitle" idx="1" hasCustomPrompt="1"/>
          </p:nvPr>
        </p:nvSpPr>
        <p:spPr>
          <a:xfrm>
            <a:off x="280988" y="2578786"/>
            <a:ext cx="4440433" cy="268279"/>
          </a:xfrm>
        </p:spPr>
        <p:txBody>
          <a:bodyPr wrap="square" lIns="0" tIns="0" rIns="0" bIns="0" anchor="ctr">
            <a:spAutoFit/>
          </a:bodyPr>
          <a:lstStyle>
            <a:lvl1pPr marL="0" indent="0" algn="l">
              <a:buNone/>
              <a:defRPr sz="1600" b="0" baseline="0">
                <a:latin typeface="+mj-lt"/>
                <a:cs typeface="Segoe UI Light"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dirty="0"/>
              <a:t>Eventuell tittel 2 (</a:t>
            </a:r>
            <a:r>
              <a:rPr lang="nb-NO" dirty="0" err="1"/>
              <a:t>arial</a:t>
            </a:r>
            <a:r>
              <a:rPr lang="nb-NO" dirty="0"/>
              <a:t>, </a:t>
            </a:r>
            <a:r>
              <a:rPr lang="nb-NO" dirty="0" err="1"/>
              <a:t>str</a:t>
            </a:r>
            <a:r>
              <a:rPr lang="nb-NO" dirty="0"/>
              <a:t>. 16)</a:t>
            </a:r>
          </a:p>
        </p:txBody>
      </p:sp>
      <p:sp>
        <p:nvSpPr>
          <p:cNvPr id="10" name="Pladsholder til tekst 9">
            <a:extLst>
              <a:ext uri="{FF2B5EF4-FFF2-40B4-BE49-F238E27FC236}">
                <a16:creationId xmlns:a16="http://schemas.microsoft.com/office/drawing/2014/main" id="{0C1A8194-8BA6-4BD2-AB89-B797380E0A0F}"/>
              </a:ext>
            </a:extLst>
          </p:cNvPr>
          <p:cNvSpPr>
            <a:spLocks noGrp="1"/>
          </p:cNvSpPr>
          <p:nvPr>
            <p:ph type="body" sz="quarter" idx="18" hasCustomPrompt="1"/>
          </p:nvPr>
        </p:nvSpPr>
        <p:spPr>
          <a:xfrm>
            <a:off x="280988" y="4663869"/>
            <a:ext cx="4291012" cy="239712"/>
          </a:xfrm>
        </p:spPr>
        <p:txBody>
          <a:bodyPr>
            <a:normAutofit/>
          </a:bodyPr>
          <a:lstStyle>
            <a:lvl1pPr>
              <a:defRPr sz="1100" baseline="0"/>
            </a:lvl1pPr>
          </a:lstStyle>
          <a:p>
            <a:pPr lvl="0"/>
            <a:r>
              <a:rPr lang="da-DK" dirty="0"/>
              <a:t>Navnet </a:t>
            </a:r>
            <a:r>
              <a:rPr lang="da-DK" dirty="0" err="1"/>
              <a:t>ditt</a:t>
            </a:r>
            <a:r>
              <a:rPr lang="da-DK" dirty="0"/>
              <a:t>/dato om du ønsker (</a:t>
            </a:r>
            <a:r>
              <a:rPr lang="da-DK" dirty="0" err="1"/>
              <a:t>arial</a:t>
            </a:r>
            <a:r>
              <a:rPr lang="da-DK" dirty="0"/>
              <a:t>, str. 11)</a:t>
            </a:r>
          </a:p>
        </p:txBody>
      </p:sp>
      <p:sp>
        <p:nvSpPr>
          <p:cNvPr id="11" name="Tittel 1">
            <a:extLst>
              <a:ext uri="{FF2B5EF4-FFF2-40B4-BE49-F238E27FC236}">
                <a16:creationId xmlns:a16="http://schemas.microsoft.com/office/drawing/2014/main" id="{78408898-BC4C-48E2-AE94-7066E81C2C59}"/>
              </a:ext>
            </a:extLst>
          </p:cNvPr>
          <p:cNvSpPr>
            <a:spLocks noGrp="1"/>
          </p:cNvSpPr>
          <p:nvPr>
            <p:ph type="ctrTitle" hasCustomPrompt="1"/>
          </p:nvPr>
        </p:nvSpPr>
        <p:spPr>
          <a:xfrm>
            <a:off x="280988" y="2058941"/>
            <a:ext cx="6253765" cy="461665"/>
          </a:xfrm>
        </p:spPr>
        <p:txBody>
          <a:bodyPr wrap="square" lIns="0" tIns="0" rIns="0" bIns="0" anchor="b">
            <a:spAutoFit/>
          </a:bodyPr>
          <a:lstStyle>
            <a:lvl1pPr algn="l">
              <a:lnSpc>
                <a:spcPct val="100000"/>
              </a:lnSpc>
              <a:defRPr sz="3000" b="1" baseline="0">
                <a:latin typeface="+mj-lt"/>
                <a:cs typeface="Segoe UI Light" panose="020B0502040204020203" pitchFamily="34" charset="0"/>
              </a:defRPr>
            </a:lvl1pPr>
          </a:lstStyle>
          <a:p>
            <a:r>
              <a:rPr lang="nb-NO" dirty="0"/>
              <a:t>Tittel forside 1 (</a:t>
            </a:r>
            <a:r>
              <a:rPr lang="nb-NO" dirty="0" err="1"/>
              <a:t>arial</a:t>
            </a:r>
            <a:r>
              <a:rPr lang="nb-NO" dirty="0"/>
              <a:t>, </a:t>
            </a:r>
            <a:r>
              <a:rPr lang="nb-NO" dirty="0" err="1"/>
              <a:t>str</a:t>
            </a:r>
            <a:r>
              <a:rPr lang="nb-NO" dirty="0"/>
              <a:t>. 30) </a:t>
            </a:r>
          </a:p>
        </p:txBody>
      </p:sp>
    </p:spTree>
    <p:extLst>
      <p:ext uri="{BB962C8B-B14F-4D97-AF65-F5344CB8AC3E}">
        <p14:creationId xmlns:p14="http://schemas.microsoft.com/office/powerpoint/2010/main" val="1987372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telside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4993193-21FD-42F3-8CF5-901EDC3569B6}"/>
              </a:ext>
            </a:extLst>
          </p:cNvPr>
          <p:cNvGraphicFramePr>
            <a:graphicFrameLocks noChangeAspect="1"/>
          </p:cNvGraphicFramePr>
          <p:nvPr userDrawn="1">
            <p:custDataLst>
              <p:tags r:id="rId1"/>
            </p:custDataLst>
            <p:extLst>
              <p:ext uri="{D42A27DB-BD31-4B8C-83A1-F6EECF244321}">
                <p14:modId xmlns:p14="http://schemas.microsoft.com/office/powerpoint/2010/main" val="41051717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2" name="Object 1" hidden="1">
                        <a:extLst>
                          <a:ext uri="{FF2B5EF4-FFF2-40B4-BE49-F238E27FC236}">
                            <a16:creationId xmlns:a16="http://schemas.microsoft.com/office/drawing/2014/main" id="{44993193-21FD-42F3-8CF5-901EDC3569B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ladsholder til billede 11">
            <a:extLst>
              <a:ext uri="{FF2B5EF4-FFF2-40B4-BE49-F238E27FC236}">
                <a16:creationId xmlns:a16="http://schemas.microsoft.com/office/drawing/2014/main" id="{7B09BF60-81D6-449F-A162-3AE11977672A}"/>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4" name="Plassholder for tekst 3">
            <a:extLst>
              <a:ext uri="{FF2B5EF4-FFF2-40B4-BE49-F238E27FC236}">
                <a16:creationId xmlns:a16="http://schemas.microsoft.com/office/drawing/2014/main" id="{F17641E5-3C30-4D2F-85D5-447E4FFB12A2}"/>
              </a:ext>
            </a:extLst>
          </p:cNvPr>
          <p:cNvSpPr>
            <a:spLocks noGrp="1"/>
          </p:cNvSpPr>
          <p:nvPr>
            <p:ph type="body" sz="quarter" idx="15" hasCustomPrompt="1"/>
          </p:nvPr>
        </p:nvSpPr>
        <p:spPr>
          <a:xfrm>
            <a:off x="8137999" y="4724954"/>
            <a:ext cx="730414" cy="178293"/>
          </a:xfrm>
          <a:prstGeom prst="rect">
            <a:avLst/>
          </a:prstGeom>
          <a:blipFill>
            <a:blip r:embed="rId6"/>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8" name="Tittel 1">
            <a:extLst>
              <a:ext uri="{FF2B5EF4-FFF2-40B4-BE49-F238E27FC236}">
                <a16:creationId xmlns:a16="http://schemas.microsoft.com/office/drawing/2014/main" id="{5942A41E-D52B-4741-8CCF-F1AFD3E73FC7}"/>
              </a:ext>
            </a:extLst>
          </p:cNvPr>
          <p:cNvSpPr>
            <a:spLocks noGrp="1"/>
          </p:cNvSpPr>
          <p:nvPr>
            <p:ph type="ctrTitle" hasCustomPrompt="1"/>
          </p:nvPr>
        </p:nvSpPr>
        <p:spPr>
          <a:xfrm>
            <a:off x="280988" y="2089719"/>
            <a:ext cx="6253765" cy="430887"/>
          </a:xfrm>
        </p:spPr>
        <p:txBody>
          <a:bodyPr wrap="square" lIns="0" tIns="0" rIns="0" bIns="0" anchor="b">
            <a:spAutoFit/>
          </a:bodyPr>
          <a:lstStyle>
            <a:lvl1pPr algn="l">
              <a:lnSpc>
                <a:spcPct val="100000"/>
              </a:lnSpc>
              <a:defRPr sz="3000" b="1" baseline="0">
                <a:latin typeface="+mj-lt"/>
                <a:cs typeface="Segoe UI Light" panose="020B0502040204020203" pitchFamily="34" charset="0"/>
              </a:defRPr>
            </a:lvl1pPr>
          </a:lstStyle>
          <a:p>
            <a:r>
              <a:rPr lang="nb-NO" sz="2800" dirty="0">
                <a:solidFill>
                  <a:schemeClr val="bg1"/>
                </a:solidFill>
              </a:rPr>
              <a:t>Overskrift tittelside 1 (</a:t>
            </a:r>
            <a:r>
              <a:rPr lang="nb-NO" sz="2800" dirty="0" err="1">
                <a:solidFill>
                  <a:schemeClr val="bg1"/>
                </a:solidFill>
              </a:rPr>
              <a:t>arial</a:t>
            </a:r>
            <a:r>
              <a:rPr lang="nb-NO" sz="2800" dirty="0">
                <a:solidFill>
                  <a:schemeClr val="bg1"/>
                </a:solidFill>
              </a:rPr>
              <a:t>, </a:t>
            </a:r>
            <a:r>
              <a:rPr lang="nb-NO" sz="2800" dirty="0" err="1">
                <a:solidFill>
                  <a:schemeClr val="bg1"/>
                </a:solidFill>
              </a:rPr>
              <a:t>str</a:t>
            </a:r>
            <a:r>
              <a:rPr lang="nb-NO" sz="2800" dirty="0">
                <a:solidFill>
                  <a:schemeClr val="bg1"/>
                </a:solidFill>
              </a:rPr>
              <a:t>. 30) </a:t>
            </a:r>
          </a:p>
        </p:txBody>
      </p:sp>
    </p:spTree>
    <p:extLst>
      <p:ext uri="{BB962C8B-B14F-4D97-AF65-F5344CB8AC3E}">
        <p14:creationId xmlns:p14="http://schemas.microsoft.com/office/powerpoint/2010/main" val="428143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telside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4993193-21FD-42F3-8CF5-901EDC3569B6}"/>
              </a:ext>
            </a:extLst>
          </p:cNvPr>
          <p:cNvGraphicFramePr>
            <a:graphicFrameLocks noChangeAspect="1"/>
          </p:cNvGraphicFramePr>
          <p:nvPr userDrawn="1">
            <p:custDataLst>
              <p:tags r:id="rId1"/>
            </p:custDataLst>
            <p:extLst>
              <p:ext uri="{D42A27DB-BD31-4B8C-83A1-F6EECF244321}">
                <p14:modId xmlns:p14="http://schemas.microsoft.com/office/powerpoint/2010/main" val="3087746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2" name="Object 1" hidden="1">
                        <a:extLst>
                          <a:ext uri="{FF2B5EF4-FFF2-40B4-BE49-F238E27FC236}">
                            <a16:creationId xmlns:a16="http://schemas.microsoft.com/office/drawing/2014/main" id="{44993193-21FD-42F3-8CF5-901EDC3569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408B088-307A-444A-BBFB-A208A943668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3000" b="1" i="0" u="none" strike="noStrike" kern="1200" cap="none" spc="0" normalizeH="0" baseline="0" noProof="0" dirty="0">
              <a:ln>
                <a:noFill/>
              </a:ln>
              <a:solidFill>
                <a:srgbClr val="FFFFFF"/>
              </a:solidFill>
              <a:effectLst/>
              <a:uLnTx/>
              <a:uFillTx/>
              <a:latin typeface="Arial" panose="020B0604020202020204" pitchFamily="34" charset="0"/>
              <a:ea typeface="+mn-ea"/>
              <a:cs typeface="Segoe UI Light" panose="020B0502040204020203" pitchFamily="34" charset="0"/>
              <a:sym typeface="Arial" panose="020B0604020202020204" pitchFamily="34" charset="0"/>
            </a:endParaRPr>
          </a:p>
        </p:txBody>
      </p:sp>
      <p:pic>
        <p:nvPicPr>
          <p:cNvPr id="6" name="Plassholder for bilde 5">
            <a:extLst>
              <a:ext uri="{FF2B5EF4-FFF2-40B4-BE49-F238E27FC236}">
                <a16:creationId xmlns:a16="http://schemas.microsoft.com/office/drawing/2014/main" id="{47C2563B-BE98-4A03-A164-F8F1B3F0DE13}"/>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flipH="1">
            <a:off x="-4" y="0"/>
            <a:ext cx="9144003" cy="5143500"/>
          </a:xfrm>
          <a:prstGeom prst="rect">
            <a:avLst/>
          </a:prstGeom>
          <a:effectLst/>
        </p:spPr>
      </p:pic>
      <p:sp>
        <p:nvSpPr>
          <p:cNvPr id="4" name="Plassholder for tekst 3">
            <a:extLst>
              <a:ext uri="{FF2B5EF4-FFF2-40B4-BE49-F238E27FC236}">
                <a16:creationId xmlns:a16="http://schemas.microsoft.com/office/drawing/2014/main" id="{F17641E5-3C30-4D2F-85D5-447E4FFB12A2}"/>
              </a:ext>
            </a:extLst>
          </p:cNvPr>
          <p:cNvSpPr>
            <a:spLocks noGrp="1"/>
          </p:cNvSpPr>
          <p:nvPr>
            <p:ph type="body" sz="quarter" idx="15" hasCustomPrompt="1"/>
          </p:nvPr>
        </p:nvSpPr>
        <p:spPr>
          <a:xfrm>
            <a:off x="8137999" y="4724954"/>
            <a:ext cx="730414" cy="178293"/>
          </a:xfrm>
          <a:prstGeom prst="rect">
            <a:avLst/>
          </a:prstGeom>
          <a:blipFill>
            <a:blip r:embed="rId7"/>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0" name="Tittel 1">
            <a:extLst>
              <a:ext uri="{FF2B5EF4-FFF2-40B4-BE49-F238E27FC236}">
                <a16:creationId xmlns:a16="http://schemas.microsoft.com/office/drawing/2014/main" id="{F75C4783-79AB-472A-B59A-DEF6E1DD9959}"/>
              </a:ext>
            </a:extLst>
          </p:cNvPr>
          <p:cNvSpPr>
            <a:spLocks noGrp="1"/>
          </p:cNvSpPr>
          <p:nvPr>
            <p:ph type="ctrTitle" hasCustomPrompt="1"/>
          </p:nvPr>
        </p:nvSpPr>
        <p:spPr>
          <a:xfrm>
            <a:off x="280988" y="2058941"/>
            <a:ext cx="6253765" cy="461665"/>
          </a:xfrm>
        </p:spPr>
        <p:txBody>
          <a:bodyPr wrap="square" lIns="0" tIns="0" rIns="0" bIns="0" anchor="b">
            <a:spAutoFit/>
          </a:bodyPr>
          <a:lstStyle>
            <a:lvl1pPr algn="l">
              <a:lnSpc>
                <a:spcPct val="100000"/>
              </a:lnSpc>
              <a:defRPr sz="3000" b="1" baseline="0">
                <a:latin typeface="+mj-lt"/>
                <a:cs typeface="Segoe UI Light" panose="020B0502040204020203" pitchFamily="34" charset="0"/>
              </a:defRPr>
            </a:lvl1pPr>
          </a:lstStyle>
          <a:p>
            <a:r>
              <a:rPr lang="nb-NO" dirty="0"/>
              <a:t>Overskrift tittelside 1(</a:t>
            </a:r>
            <a:r>
              <a:rPr lang="nb-NO" dirty="0" err="1"/>
              <a:t>arial</a:t>
            </a:r>
            <a:r>
              <a:rPr lang="nb-NO" dirty="0"/>
              <a:t>, </a:t>
            </a:r>
            <a:r>
              <a:rPr lang="nb-NO" dirty="0" err="1"/>
              <a:t>str</a:t>
            </a:r>
            <a:r>
              <a:rPr lang="nb-NO" dirty="0"/>
              <a:t>. 30) </a:t>
            </a:r>
          </a:p>
        </p:txBody>
      </p:sp>
    </p:spTree>
    <p:extLst>
      <p:ext uri="{BB962C8B-B14F-4D97-AF65-F5344CB8AC3E}">
        <p14:creationId xmlns:p14="http://schemas.microsoft.com/office/powerpoint/2010/main" val="70997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003C54"/>
                </a:solidFill>
                <a:latin typeface="Arial"/>
                <a:cs typeface="Arial"/>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A99CC28D-FA3D-4844-9C36-B9A49650A4F7}"/>
              </a:ext>
            </a:extLst>
          </p:cNvPr>
          <p:cNvSpPr>
            <a:spLocks noGrp="1"/>
          </p:cNvSpPr>
          <p:nvPr>
            <p:ph type="pic" sz="quarter" idx="14" hasCustomPrompt="1"/>
          </p:nvPr>
        </p:nvSpPr>
        <p:spPr>
          <a:xfrm>
            <a:off x="0" y="0"/>
            <a:ext cx="3057993" cy="5143499"/>
          </a:xfrm>
          <a:solidFill>
            <a:schemeClr val="bg1">
              <a:lumMod val="85000"/>
            </a:schemeClr>
          </a:solidFill>
        </p:spPr>
        <p:txBody>
          <a:bodyPr/>
          <a:lstStyle>
            <a:lvl1pPr>
              <a:defRPr sz="1200" baseline="0"/>
            </a:lvl1pPr>
          </a:lstStyle>
          <a:p>
            <a:r>
              <a:rPr lang="nb-NO" dirty="0"/>
              <a:t>Klikk ikonet for å legge til et bilde som oppsummerer presentasjonens tema</a:t>
            </a:r>
          </a:p>
        </p:txBody>
      </p:sp>
      <p:sp>
        <p:nvSpPr>
          <p:cNvPr id="2" name="Tittel 1">
            <a:extLst>
              <a:ext uri="{FF2B5EF4-FFF2-40B4-BE49-F238E27FC236}">
                <a16:creationId xmlns:a16="http://schemas.microsoft.com/office/drawing/2014/main" id="{D650E654-A61C-49FA-94AB-45A4CC493701}"/>
              </a:ext>
            </a:extLst>
          </p:cNvPr>
          <p:cNvSpPr>
            <a:spLocks noGrp="1"/>
          </p:cNvSpPr>
          <p:nvPr>
            <p:ph type="title" hasCustomPrompt="1"/>
          </p:nvPr>
        </p:nvSpPr>
        <p:spPr>
          <a:xfrm>
            <a:off x="3507698" y="585779"/>
            <a:ext cx="5366427" cy="369332"/>
          </a:xfrm>
        </p:spPr>
        <p:txBody>
          <a:bodyPr wrap="square" lIns="0" tIns="0" rIns="0" bIns="0" anchor="b">
            <a:spAutoFit/>
          </a:bodyPr>
          <a:lstStyle>
            <a:lvl1pPr algn="l">
              <a:lnSpc>
                <a:spcPct val="100000"/>
              </a:lnSpc>
              <a:defRPr sz="2400" baseline="0"/>
            </a:lvl1pPr>
          </a:lstStyle>
          <a:p>
            <a:r>
              <a:rPr lang="nb-NO" dirty="0"/>
              <a:t>Agenda (</a:t>
            </a:r>
            <a:r>
              <a:rPr lang="nb-NO" dirty="0" err="1"/>
              <a:t>arial</a:t>
            </a:r>
            <a:r>
              <a:rPr lang="nb-NO" dirty="0"/>
              <a:t>, </a:t>
            </a:r>
            <a:r>
              <a:rPr lang="nb-NO" dirty="0" err="1"/>
              <a:t>str</a:t>
            </a:r>
            <a:r>
              <a:rPr lang="nb-NO" dirty="0"/>
              <a:t>. 24)</a:t>
            </a:r>
          </a:p>
        </p:txBody>
      </p:sp>
      <p:sp>
        <p:nvSpPr>
          <p:cNvPr id="8" name="Text Placeholder 7">
            <a:extLst>
              <a:ext uri="{FF2B5EF4-FFF2-40B4-BE49-F238E27FC236}">
                <a16:creationId xmlns:a16="http://schemas.microsoft.com/office/drawing/2014/main" id="{3C2BBC3E-C0E2-4BDE-8D2E-8ABF008B78C3}"/>
              </a:ext>
            </a:extLst>
          </p:cNvPr>
          <p:cNvSpPr>
            <a:spLocks noGrp="1"/>
          </p:cNvSpPr>
          <p:nvPr>
            <p:ph type="body" sz="quarter" idx="16" hasCustomPrompt="1"/>
          </p:nvPr>
        </p:nvSpPr>
        <p:spPr>
          <a:xfrm>
            <a:off x="3508375" y="1139825"/>
            <a:ext cx="5365750" cy="3006725"/>
          </a:xfrm>
        </p:spPr>
        <p:txBody>
          <a:bodyPr/>
          <a:lstStyle>
            <a:lvl1pPr>
              <a:defRPr b="1">
                <a:solidFill>
                  <a:schemeClr val="tx2"/>
                </a:solidFill>
              </a:defRPr>
            </a:lvl1pPr>
            <a:lvl2pPr marL="379350" indent="0">
              <a:buNone/>
              <a:defRPr/>
            </a:lvl2pPr>
          </a:lstStyle>
          <a:p>
            <a:pPr lvl="0"/>
            <a:r>
              <a:rPr lang="nb-NO" dirty="0"/>
              <a:t>Dagens agenda (ikke bruk </a:t>
            </a:r>
            <a:r>
              <a:rPr lang="nb-NO" dirty="0" err="1"/>
              <a:t>bullet</a:t>
            </a:r>
            <a:r>
              <a:rPr lang="nb-NO" dirty="0"/>
              <a:t> </a:t>
            </a:r>
            <a:r>
              <a:rPr lang="nb-NO" dirty="0" err="1"/>
              <a:t>points</a:t>
            </a:r>
            <a:r>
              <a:rPr lang="nb-NO" dirty="0"/>
              <a:t>) - Arial, </a:t>
            </a:r>
            <a:r>
              <a:rPr lang="nb-NO" dirty="0" err="1"/>
              <a:t>str</a:t>
            </a:r>
            <a:r>
              <a:rPr lang="nb-NO" dirty="0"/>
              <a:t>. 14, Bold</a:t>
            </a:r>
          </a:p>
          <a:p>
            <a:pPr lvl="0"/>
            <a:endParaRPr lang="nb-NO" dirty="0"/>
          </a:p>
        </p:txBody>
      </p:sp>
    </p:spTree>
    <p:extLst>
      <p:ext uri="{BB962C8B-B14F-4D97-AF65-F5344CB8AC3E}">
        <p14:creationId xmlns:p14="http://schemas.microsoft.com/office/powerpoint/2010/main" val="1779983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LP_2">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E1AB52C-24FA-4DC5-A2B3-E2E515CAA27D}"/>
              </a:ext>
            </a:extLst>
          </p:cNvPr>
          <p:cNvGraphicFramePr>
            <a:graphicFrameLocks noChangeAspect="1"/>
          </p:cNvGraphicFramePr>
          <p:nvPr userDrawn="1">
            <p:custDataLst>
              <p:tags r:id="rId1"/>
            </p:custDataLst>
            <p:extLst>
              <p:ext uri="{D42A27DB-BD31-4B8C-83A1-F6EECF244321}">
                <p14:modId xmlns:p14="http://schemas.microsoft.com/office/powerpoint/2010/main" val="2067535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7" name="Object 6" hidden="1">
                        <a:extLst>
                          <a:ext uri="{FF2B5EF4-FFF2-40B4-BE49-F238E27FC236}">
                            <a16:creationId xmlns:a16="http://schemas.microsoft.com/office/drawing/2014/main" id="{2E1AB52C-24FA-4DC5-A2B3-E2E515CAA27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C273CC4B-2D5E-49B5-80D8-B800AB30DE7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2" name="Text Placeholder 19">
            <a:extLst>
              <a:ext uri="{FF2B5EF4-FFF2-40B4-BE49-F238E27FC236}">
                <a16:creationId xmlns:a16="http://schemas.microsoft.com/office/drawing/2014/main" id="{F075B063-654B-4F23-9C2A-395F8FBFBE51}"/>
              </a:ext>
            </a:extLst>
          </p:cNvPr>
          <p:cNvSpPr>
            <a:spLocks noGrp="1"/>
          </p:cNvSpPr>
          <p:nvPr>
            <p:ph type="body" sz="quarter" idx="20"/>
          </p:nvPr>
        </p:nvSpPr>
        <p:spPr>
          <a:xfrm>
            <a:off x="1179931" y="3729125"/>
            <a:ext cx="4576763" cy="468000"/>
          </a:xfrm>
        </p:spPr>
        <p:txBody>
          <a:bodyPr/>
          <a:lstStyle>
            <a:lvl1pPr>
              <a:defRPr>
                <a:solidFill>
                  <a:schemeClr val="tx2"/>
                </a:solidFill>
              </a:defRPr>
            </a:lvl1pPr>
          </a:lstStyle>
          <a:p>
            <a:pPr lvl="0"/>
            <a:r>
              <a:rPr lang="nb-NO">
                <a:solidFill>
                  <a:schemeClr val="tx2"/>
                </a:solidFill>
              </a:rPr>
              <a:t>Klikk for å redigere tekststiler i malen</a:t>
            </a:r>
          </a:p>
        </p:txBody>
      </p:sp>
      <p:sp>
        <p:nvSpPr>
          <p:cNvPr id="21" name="Text Placeholder 19">
            <a:extLst>
              <a:ext uri="{FF2B5EF4-FFF2-40B4-BE49-F238E27FC236}">
                <a16:creationId xmlns:a16="http://schemas.microsoft.com/office/drawing/2014/main" id="{F0216A2B-BF17-455F-94CB-6D77A64122B0}"/>
              </a:ext>
            </a:extLst>
          </p:cNvPr>
          <p:cNvSpPr>
            <a:spLocks noGrp="1"/>
          </p:cNvSpPr>
          <p:nvPr>
            <p:ph type="body" sz="quarter" idx="19"/>
          </p:nvPr>
        </p:nvSpPr>
        <p:spPr>
          <a:xfrm>
            <a:off x="1179932" y="3205722"/>
            <a:ext cx="4576763" cy="468000"/>
          </a:xfrm>
        </p:spPr>
        <p:txBody>
          <a:bodyPr/>
          <a:lstStyle>
            <a:lvl1pPr>
              <a:defRPr>
                <a:solidFill>
                  <a:schemeClr val="tx2"/>
                </a:solidFill>
              </a:defRPr>
            </a:lvl1pPr>
          </a:lstStyle>
          <a:p>
            <a:pPr lvl="0"/>
            <a:r>
              <a:rPr lang="nb-NO">
                <a:solidFill>
                  <a:schemeClr val="tx2"/>
                </a:solidFill>
              </a:rPr>
              <a:t>Klikk for å redigere tekststiler i malen</a:t>
            </a:r>
          </a:p>
        </p:txBody>
      </p:sp>
      <p:sp>
        <p:nvSpPr>
          <p:cNvPr id="20" name="Text Placeholder 19">
            <a:extLst>
              <a:ext uri="{FF2B5EF4-FFF2-40B4-BE49-F238E27FC236}">
                <a16:creationId xmlns:a16="http://schemas.microsoft.com/office/drawing/2014/main" id="{474EE323-6CE7-4DC6-9DE8-D4FF357A2F26}"/>
              </a:ext>
            </a:extLst>
          </p:cNvPr>
          <p:cNvSpPr>
            <a:spLocks noGrp="1"/>
          </p:cNvSpPr>
          <p:nvPr>
            <p:ph type="body" sz="quarter" idx="18"/>
          </p:nvPr>
        </p:nvSpPr>
        <p:spPr>
          <a:xfrm>
            <a:off x="1179932" y="2682320"/>
            <a:ext cx="4576763" cy="468000"/>
          </a:xfrm>
        </p:spPr>
        <p:txBody>
          <a:bodyPr/>
          <a:lstStyle>
            <a:lvl1pPr>
              <a:defRPr>
                <a:solidFill>
                  <a:schemeClr val="tx2"/>
                </a:solidFill>
              </a:defRPr>
            </a:lvl1pPr>
          </a:lstStyle>
          <a:p>
            <a:pPr lvl="0"/>
            <a:r>
              <a:rPr lang="nb-NO" sz="1400">
                <a:solidFill>
                  <a:schemeClr val="tx2"/>
                </a:solidFill>
              </a:rPr>
              <a:t>Klikk for å redigere tekststiler i malen</a:t>
            </a:r>
          </a:p>
        </p:txBody>
      </p:sp>
      <p:sp>
        <p:nvSpPr>
          <p:cNvPr id="9" name="Content Placeholder 8">
            <a:extLst>
              <a:ext uri="{FF2B5EF4-FFF2-40B4-BE49-F238E27FC236}">
                <a16:creationId xmlns:a16="http://schemas.microsoft.com/office/drawing/2014/main" id="{9A3F5F58-BFAC-4EA8-B12A-97E246938CB0}"/>
              </a:ext>
            </a:extLst>
          </p:cNvPr>
          <p:cNvSpPr>
            <a:spLocks noGrp="1"/>
          </p:cNvSpPr>
          <p:nvPr>
            <p:ph sz="quarter" idx="13"/>
          </p:nvPr>
        </p:nvSpPr>
        <p:spPr>
          <a:xfrm>
            <a:off x="745294" y="1524000"/>
            <a:ext cx="4070350" cy="469900"/>
          </a:xfrm>
        </p:spPr>
        <p:txBody>
          <a:bodyPr/>
          <a:lstStyle>
            <a:lvl1pPr>
              <a:defRPr>
                <a:solidFill>
                  <a:schemeClr val="tx2"/>
                </a:solidFill>
              </a:defRPr>
            </a:lvl1pPr>
            <a:lvl2pPr marL="379350" indent="0">
              <a:buNone/>
              <a:defRPr/>
            </a:lvl2pPr>
          </a:lstStyle>
          <a:p>
            <a:pPr lvl="0"/>
            <a:r>
              <a:rPr lang="nb-NO" sz="1400" b="1"/>
              <a:t>Klikk for å redigere tekststiler i malen</a:t>
            </a:r>
          </a:p>
        </p:txBody>
      </p:sp>
      <p:sp>
        <p:nvSpPr>
          <p:cNvPr id="23" name="Text Placeholder 19">
            <a:extLst>
              <a:ext uri="{FF2B5EF4-FFF2-40B4-BE49-F238E27FC236}">
                <a16:creationId xmlns:a16="http://schemas.microsoft.com/office/drawing/2014/main" id="{04CE35E7-93F4-4B78-A78A-AD5775D67C4C}"/>
              </a:ext>
            </a:extLst>
          </p:cNvPr>
          <p:cNvSpPr>
            <a:spLocks noGrp="1"/>
          </p:cNvSpPr>
          <p:nvPr>
            <p:ph type="body" sz="quarter" idx="21"/>
          </p:nvPr>
        </p:nvSpPr>
        <p:spPr>
          <a:xfrm>
            <a:off x="1179931" y="2158918"/>
            <a:ext cx="4576763" cy="468000"/>
          </a:xfrm>
        </p:spPr>
        <p:txBody>
          <a:bodyPr anchor="ctr"/>
          <a:lstStyle>
            <a:lvl1pPr>
              <a:defRPr>
                <a:solidFill>
                  <a:schemeClr val="tx2"/>
                </a:solidFill>
              </a:defRPr>
            </a:lvl1pPr>
          </a:lstStyle>
          <a:p>
            <a:pPr lvl="0"/>
            <a:r>
              <a:rPr lang="nb-NO">
                <a:solidFill>
                  <a:schemeClr val="tx2"/>
                </a:solidFill>
              </a:rPr>
              <a:t>Klikk for å redigere tekststiler i malen</a:t>
            </a:r>
          </a:p>
        </p:txBody>
      </p:sp>
      <p:pic>
        <p:nvPicPr>
          <p:cNvPr id="31" name="Picture 30">
            <a:extLst>
              <a:ext uri="{FF2B5EF4-FFF2-40B4-BE49-F238E27FC236}">
                <a16:creationId xmlns:a16="http://schemas.microsoft.com/office/drawing/2014/main" id="{9935237C-091D-447C-9883-1DB226A2524C}"/>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813340" y="2269040"/>
            <a:ext cx="210055" cy="247757"/>
          </a:xfrm>
          <a:prstGeom prst="rect">
            <a:avLst/>
          </a:prstGeom>
        </p:spPr>
      </p:pic>
      <p:pic>
        <p:nvPicPr>
          <p:cNvPr id="32" name="Picture 31">
            <a:extLst>
              <a:ext uri="{FF2B5EF4-FFF2-40B4-BE49-F238E27FC236}">
                <a16:creationId xmlns:a16="http://schemas.microsoft.com/office/drawing/2014/main" id="{2DF8DBD8-47D9-4322-87E7-9E0250A748FF}"/>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818811" y="2792442"/>
            <a:ext cx="210055" cy="247757"/>
          </a:xfrm>
          <a:prstGeom prst="rect">
            <a:avLst/>
          </a:prstGeom>
        </p:spPr>
      </p:pic>
      <p:pic>
        <p:nvPicPr>
          <p:cNvPr id="33" name="Picture 32">
            <a:extLst>
              <a:ext uri="{FF2B5EF4-FFF2-40B4-BE49-F238E27FC236}">
                <a16:creationId xmlns:a16="http://schemas.microsoft.com/office/drawing/2014/main" id="{545988AD-C29B-4459-BD11-6AA4EA113A4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818811" y="3315844"/>
            <a:ext cx="210055" cy="247757"/>
          </a:xfrm>
          <a:prstGeom prst="rect">
            <a:avLst/>
          </a:prstGeom>
        </p:spPr>
      </p:pic>
      <p:pic>
        <p:nvPicPr>
          <p:cNvPr id="34" name="Picture 33">
            <a:extLst>
              <a:ext uri="{FF2B5EF4-FFF2-40B4-BE49-F238E27FC236}">
                <a16:creationId xmlns:a16="http://schemas.microsoft.com/office/drawing/2014/main" id="{864A452C-9205-41B9-8487-D0E583349D76}"/>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818811" y="3839247"/>
            <a:ext cx="210055" cy="247757"/>
          </a:xfrm>
          <a:prstGeom prst="rect">
            <a:avLst/>
          </a:prstGeom>
        </p:spPr>
      </p:pic>
      <p:sp>
        <p:nvSpPr>
          <p:cNvPr id="36" name="Plassholder for bilde 9">
            <a:extLst>
              <a:ext uri="{FF2B5EF4-FFF2-40B4-BE49-F238E27FC236}">
                <a16:creationId xmlns:a16="http://schemas.microsoft.com/office/drawing/2014/main" id="{90265A8C-C7AE-4F15-94C4-44CA85562DFA}"/>
              </a:ext>
            </a:extLst>
          </p:cNvPr>
          <p:cNvSpPr>
            <a:spLocks noGrp="1"/>
          </p:cNvSpPr>
          <p:nvPr>
            <p:ph type="pic" sz="quarter" idx="14" hasCustomPrompt="1"/>
          </p:nvPr>
        </p:nvSpPr>
        <p:spPr>
          <a:xfrm>
            <a:off x="6207125" y="0"/>
            <a:ext cx="2936874" cy="5143500"/>
          </a:xfrm>
          <a:solidFill>
            <a:schemeClr val="bg1">
              <a:lumMod val="85000"/>
            </a:schemeClr>
          </a:solidFill>
        </p:spPr>
        <p:txBody>
          <a:bodyPr>
            <a:normAutofit/>
          </a:bodyPr>
          <a:lstStyle>
            <a:lvl1pPr>
              <a:defRPr sz="1200" baseline="0"/>
            </a:lvl1pPr>
          </a:lstStyle>
          <a:p>
            <a:r>
              <a:rPr lang="nb-NO" dirty="0"/>
              <a:t>Klikk her for å legge inn et passende bilde.</a:t>
            </a:r>
          </a:p>
        </p:txBody>
      </p:sp>
      <p:sp>
        <p:nvSpPr>
          <p:cNvPr id="15" name="Tittel 1">
            <a:extLst>
              <a:ext uri="{FF2B5EF4-FFF2-40B4-BE49-F238E27FC236}">
                <a16:creationId xmlns:a16="http://schemas.microsoft.com/office/drawing/2014/main" id="{1A4988F4-D481-46D8-9DF0-2DDB73952BE0}"/>
              </a:ext>
            </a:extLst>
          </p:cNvPr>
          <p:cNvSpPr>
            <a:spLocks noGrp="1"/>
          </p:cNvSpPr>
          <p:nvPr>
            <p:ph type="title" hasCustomPrompt="1"/>
          </p:nvPr>
        </p:nvSpPr>
        <p:spPr>
          <a:xfrm>
            <a:off x="873125" y="808868"/>
            <a:ext cx="5016309" cy="299407"/>
          </a:xfrm>
        </p:spPr>
        <p:txBody>
          <a:bodyPr lIns="0" tIns="0" rIns="0" bIns="0" anchor="ctr">
            <a:noAutofit/>
          </a:bodyPr>
          <a:lstStyle>
            <a:lvl1pPr>
              <a:lnSpc>
                <a:spcPct val="100000"/>
              </a:lnSpc>
              <a:defRPr sz="2400" baseline="0">
                <a:solidFill>
                  <a:srgbClr val="003D55"/>
                </a:solidFill>
              </a:defRPr>
            </a:lvl1pPr>
          </a:lstStyle>
          <a:p>
            <a:r>
              <a:rPr lang="nb-NO" dirty="0" err="1"/>
              <a:t>HELPs</a:t>
            </a:r>
            <a:r>
              <a:rPr lang="nb-NO" dirty="0"/>
              <a:t> visjon er å gjøre </a:t>
            </a:r>
            <a:br>
              <a:rPr lang="nb-NO" dirty="0"/>
            </a:br>
            <a:r>
              <a:rPr lang="nb-NO" dirty="0"/>
              <a:t>advokattjenester </a:t>
            </a:r>
            <a:r>
              <a:rPr lang="nb-NO" b="1" dirty="0"/>
              <a:t>tilgjengelig for alle</a:t>
            </a:r>
            <a:endParaRPr lang="nb-NO" dirty="0"/>
          </a:p>
        </p:txBody>
      </p:sp>
    </p:spTree>
    <p:extLst>
      <p:ext uri="{BB962C8B-B14F-4D97-AF65-F5344CB8AC3E}">
        <p14:creationId xmlns:p14="http://schemas.microsoft.com/office/powerpoint/2010/main" val="21130138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ekst 2 spalte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8B862B5-13B7-4569-945D-8412B9642341}"/>
              </a:ext>
            </a:extLst>
          </p:cNvPr>
          <p:cNvGraphicFramePr>
            <a:graphicFrameLocks noChangeAspect="1"/>
          </p:cNvGraphicFramePr>
          <p:nvPr userDrawn="1">
            <p:custDataLst>
              <p:tags r:id="rId1"/>
            </p:custDataLst>
            <p:extLst>
              <p:ext uri="{D42A27DB-BD31-4B8C-83A1-F6EECF244321}">
                <p14:modId xmlns:p14="http://schemas.microsoft.com/office/powerpoint/2010/main" val="31555424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98B862B5-13B7-4569-945D-8412B964234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9707643-425D-4C83-8003-FDA49C1051F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2" name="Picture Placeholder 31">
            <a:extLst>
              <a:ext uri="{FF2B5EF4-FFF2-40B4-BE49-F238E27FC236}">
                <a16:creationId xmlns:a16="http://schemas.microsoft.com/office/drawing/2014/main" id="{D1080E9B-15E9-4922-AF2C-B8ACF750D7DF}"/>
              </a:ext>
            </a:extLst>
          </p:cNvPr>
          <p:cNvSpPr>
            <a:spLocks noGrp="1"/>
          </p:cNvSpPr>
          <p:nvPr>
            <p:ph type="pic" sz="quarter" idx="23"/>
          </p:nvPr>
        </p:nvSpPr>
        <p:spPr>
          <a:xfrm>
            <a:off x="766763" y="1785938"/>
            <a:ext cx="919162" cy="1403350"/>
          </a:xfrm>
          <a:solidFill>
            <a:schemeClr val="accent3"/>
          </a:solidFill>
        </p:spPr>
        <p:txBody>
          <a:bodyPr/>
          <a:lstStyle/>
          <a:p>
            <a:r>
              <a:rPr lang="nb-NO"/>
              <a:t>Klikk på ikonet for å legge til et bilde</a:t>
            </a:r>
            <a:endParaRPr lang="nb-NO" dirty="0"/>
          </a:p>
        </p:txBody>
      </p:sp>
      <p:sp>
        <p:nvSpPr>
          <p:cNvPr id="25" name="Content Placeholder 8">
            <a:extLst>
              <a:ext uri="{FF2B5EF4-FFF2-40B4-BE49-F238E27FC236}">
                <a16:creationId xmlns:a16="http://schemas.microsoft.com/office/drawing/2014/main" id="{B2691800-E70E-4E0A-AA36-F9238375A753}"/>
              </a:ext>
            </a:extLst>
          </p:cNvPr>
          <p:cNvSpPr>
            <a:spLocks noGrp="1"/>
          </p:cNvSpPr>
          <p:nvPr>
            <p:ph sz="quarter" idx="14" hasCustomPrompt="1"/>
          </p:nvPr>
        </p:nvSpPr>
        <p:spPr>
          <a:xfrm>
            <a:off x="5648115" y="1785531"/>
            <a:ext cx="2449303" cy="918000"/>
          </a:xfrm>
          <a:solidFill>
            <a:schemeClr val="tx2"/>
          </a:solidFill>
        </p:spPr>
        <p:txBody>
          <a:bodyPr anchor="ctr"/>
          <a:lstStyle>
            <a:lvl1pPr marL="171450" marR="0" indent="-171450" algn="ctr" defTabSz="739841" rtl="0" eaLnBrk="1" fontAlgn="auto" latinLnBrk="0" hangingPunct="1">
              <a:lnSpc>
                <a:spcPct val="100000"/>
              </a:lnSpc>
              <a:spcBef>
                <a:spcPts val="0"/>
              </a:spcBef>
              <a:spcAft>
                <a:spcPts val="0"/>
              </a:spcAft>
              <a:buClrTx/>
              <a:buSzTx/>
              <a:buFont typeface="Arial" panose="020B0604020202020204" pitchFamily="34" charset="0"/>
              <a:buChar char="•"/>
              <a:tabLst/>
              <a:defRPr>
                <a:solidFill>
                  <a:schemeClr val="bg1"/>
                </a:solidFill>
              </a:defRPr>
            </a:lvl1pPr>
            <a:lvl2pPr marL="342900" marR="0" indent="0" algn="l" defTabSz="739841"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srgbClr val="FFFFFF"/>
                </a:solidFill>
                <a:effectLst/>
                <a:uLnTx/>
                <a:uFillTx/>
                <a:latin typeface="+mn-lt"/>
                <a:ea typeface="+mn-ea"/>
                <a:cs typeface="+mn-cs"/>
              </a:rPr>
              <a:t> Tekst</a:t>
            </a:r>
          </a:p>
          <a:p>
            <a:pPr marL="514350" marR="0" lvl="1"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00" dirty="0"/>
              <a:t>Punkt 1</a:t>
            </a:r>
          </a:p>
        </p:txBody>
      </p:sp>
      <p:sp>
        <p:nvSpPr>
          <p:cNvPr id="6" name="Plassholder for tekst 8">
            <a:extLst>
              <a:ext uri="{FF2B5EF4-FFF2-40B4-BE49-F238E27FC236}">
                <a16:creationId xmlns:a16="http://schemas.microsoft.com/office/drawing/2014/main" id="{4BFD033E-C1B5-4446-83C1-1BE47E84E24A}"/>
              </a:ext>
            </a:extLst>
          </p:cNvPr>
          <p:cNvSpPr>
            <a:spLocks noGrp="1"/>
          </p:cNvSpPr>
          <p:nvPr>
            <p:ph type="body" sz="quarter" idx="11" hasCustomPrompt="1"/>
          </p:nvPr>
        </p:nvSpPr>
        <p:spPr>
          <a:xfrm>
            <a:off x="720724" y="4810806"/>
            <a:ext cx="6962739" cy="134139"/>
          </a:xfrm>
        </p:spPr>
        <p:txBody>
          <a:bodyPr wrap="square">
            <a:spAutoFit/>
          </a:bodyPr>
          <a:lstStyle>
            <a:lvl1pPr marL="0" indent="0" algn="l">
              <a:buNone/>
              <a:defRPr sz="800" baseline="0"/>
            </a:lvl1pPr>
            <a:lvl2pPr marL="379350" indent="0">
              <a:buNone/>
              <a:defRPr/>
            </a:lvl2pPr>
            <a:lvl3pPr marL="722250" indent="0">
              <a:buNone/>
              <a:defRPr/>
            </a:lvl3pPr>
            <a:lvl4pPr marL="1065150" indent="0">
              <a:buNone/>
              <a:defRPr/>
            </a:lvl4pPr>
            <a:lvl5pPr marL="1408050" indent="0">
              <a:buNone/>
              <a:defRPr/>
            </a:lvl5pPr>
          </a:lstStyle>
          <a:p>
            <a:pPr lvl="0"/>
            <a:r>
              <a:rPr lang="nb-NO" dirty="0"/>
              <a:t>*Fotnote</a:t>
            </a:r>
          </a:p>
        </p:txBody>
      </p:sp>
      <p:sp>
        <p:nvSpPr>
          <p:cNvPr id="9" name="Content Placeholder 8">
            <a:extLst>
              <a:ext uri="{FF2B5EF4-FFF2-40B4-BE49-F238E27FC236}">
                <a16:creationId xmlns:a16="http://schemas.microsoft.com/office/drawing/2014/main" id="{8D48126D-3074-4C2B-AEAD-6242909E1C55}"/>
              </a:ext>
            </a:extLst>
          </p:cNvPr>
          <p:cNvSpPr>
            <a:spLocks noGrp="1"/>
          </p:cNvSpPr>
          <p:nvPr>
            <p:ph sz="quarter" idx="12" hasCustomPrompt="1"/>
          </p:nvPr>
        </p:nvSpPr>
        <p:spPr>
          <a:xfrm>
            <a:off x="1722438" y="1785938"/>
            <a:ext cx="2579687" cy="1404937"/>
          </a:xfrm>
          <a:solidFill>
            <a:schemeClr val="tx2"/>
          </a:solidFill>
        </p:spPr>
        <p:txBody>
          <a:bodyPr anchor="ctr"/>
          <a:lstStyle>
            <a:lvl1pPr marL="171450" marR="0" indent="-171450" algn="ctr" defTabSz="739841" rtl="0" eaLnBrk="1" fontAlgn="auto" latinLnBrk="0" hangingPunct="1">
              <a:lnSpc>
                <a:spcPct val="100000"/>
              </a:lnSpc>
              <a:spcBef>
                <a:spcPts val="0"/>
              </a:spcBef>
              <a:spcAft>
                <a:spcPts val="0"/>
              </a:spcAft>
              <a:buClrTx/>
              <a:buSzTx/>
              <a:buFont typeface="Arial" panose="020B0604020202020204" pitchFamily="34" charset="0"/>
              <a:buChar char="•"/>
              <a:tabLst/>
              <a:defRPr>
                <a:solidFill>
                  <a:schemeClr val="bg1"/>
                </a:solidFill>
              </a:defRPr>
            </a:lvl1pPr>
            <a:lvl2pPr marL="342900" marR="0" indent="0" algn="l" defTabSz="739841" rtl="0" eaLnBrk="1" fontAlgn="auto" latinLnBrk="0" hangingPunct="1">
              <a:lnSpc>
                <a:spcPct val="100000"/>
              </a:lnSpc>
              <a:spcBef>
                <a:spcPts val="0"/>
              </a:spcBef>
              <a:spcAft>
                <a:spcPts val="0"/>
              </a:spcAft>
              <a:buClrTx/>
              <a:buSzTx/>
              <a:buFont typeface="Arial" panose="020B0604020202020204" pitchFamily="34" charset="0"/>
              <a:buNone/>
              <a:tabLst/>
              <a:defRPr sz="600">
                <a:solidFill>
                  <a:schemeClr val="bg1"/>
                </a:solidFill>
              </a:defRPr>
            </a:lvl2pPr>
            <a:lvl3pPr>
              <a:defRPr sz="1400">
                <a:solidFill>
                  <a:schemeClr val="bg1"/>
                </a:solidFill>
              </a:defRPr>
            </a:lvl3pPr>
            <a:lvl4pPr>
              <a:defRPr>
                <a:solidFill>
                  <a:schemeClr val="bg1"/>
                </a:solidFill>
              </a:defRPr>
            </a:lvl4pPr>
            <a:lvl5pPr>
              <a:defRPr>
                <a:solidFill>
                  <a:schemeClr val="bg1"/>
                </a:solidFill>
              </a:defRPr>
            </a:lvl5pPr>
          </a:lstStyle>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srgbClr val="FFFFFF"/>
                </a:solidFill>
                <a:effectLst/>
                <a:uLnTx/>
                <a:uFillTx/>
                <a:latin typeface="+mn-lt"/>
                <a:ea typeface="+mn-ea"/>
                <a:cs typeface="+mn-cs"/>
              </a:rPr>
              <a:t> Tekst</a:t>
            </a:r>
          </a:p>
          <a:p>
            <a:pPr marL="514350" marR="0" lvl="1"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00" dirty="0"/>
              <a:t>Punkt 1</a:t>
            </a:r>
          </a:p>
          <a:p>
            <a:pPr marL="514350" marR="0" lvl="1"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000" dirty="0"/>
          </a:p>
        </p:txBody>
      </p:sp>
      <p:sp>
        <p:nvSpPr>
          <p:cNvPr id="24" name="Content Placeholder 8">
            <a:extLst>
              <a:ext uri="{FF2B5EF4-FFF2-40B4-BE49-F238E27FC236}">
                <a16:creationId xmlns:a16="http://schemas.microsoft.com/office/drawing/2014/main" id="{3EB4F4B2-DB6D-47EA-8D3D-9C534A00A993}"/>
              </a:ext>
            </a:extLst>
          </p:cNvPr>
          <p:cNvSpPr>
            <a:spLocks noGrp="1"/>
          </p:cNvSpPr>
          <p:nvPr>
            <p:ph sz="quarter" idx="13" hasCustomPrompt="1"/>
          </p:nvPr>
        </p:nvSpPr>
        <p:spPr>
          <a:xfrm>
            <a:off x="1722007" y="3232425"/>
            <a:ext cx="2579687" cy="1404937"/>
          </a:xfrm>
          <a:solidFill>
            <a:schemeClr val="tx2"/>
          </a:solidFill>
        </p:spPr>
        <p:txBody>
          <a:bodyPr anchor="ctr"/>
          <a:lstStyle>
            <a:lvl1pPr marL="171450" marR="0" indent="-171450" algn="ctr" defTabSz="739841" rtl="0" eaLnBrk="1" fontAlgn="auto" latinLnBrk="0" hangingPunct="1">
              <a:lnSpc>
                <a:spcPct val="100000"/>
              </a:lnSpc>
              <a:spcBef>
                <a:spcPts val="0"/>
              </a:spcBef>
              <a:spcAft>
                <a:spcPts val="0"/>
              </a:spcAft>
              <a:buClrTx/>
              <a:buSzTx/>
              <a:buFont typeface="Arial" panose="020B0604020202020204" pitchFamily="34" charset="0"/>
              <a:buChar char="•"/>
              <a:tabLst/>
              <a:defRPr>
                <a:solidFill>
                  <a:schemeClr val="bg1"/>
                </a:solidFill>
              </a:defRPr>
            </a:lvl1pPr>
            <a:lvl2pPr marL="342900" marR="0" indent="0" algn="l" defTabSz="739841"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srgbClr val="FFFFFF"/>
                </a:solidFill>
                <a:effectLst/>
                <a:uLnTx/>
                <a:uFillTx/>
                <a:latin typeface="+mn-lt"/>
                <a:ea typeface="+mn-ea"/>
                <a:cs typeface="+mn-cs"/>
              </a:rPr>
              <a:t> Tekst</a:t>
            </a:r>
          </a:p>
          <a:p>
            <a:pPr marL="514350" marR="0" lvl="1"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00" dirty="0"/>
              <a:t>Punkt 1</a:t>
            </a:r>
          </a:p>
        </p:txBody>
      </p:sp>
      <p:sp>
        <p:nvSpPr>
          <p:cNvPr id="26" name="Content Placeholder 8">
            <a:extLst>
              <a:ext uri="{FF2B5EF4-FFF2-40B4-BE49-F238E27FC236}">
                <a16:creationId xmlns:a16="http://schemas.microsoft.com/office/drawing/2014/main" id="{F287441C-7434-464F-AA29-06F23D76DC05}"/>
              </a:ext>
            </a:extLst>
          </p:cNvPr>
          <p:cNvSpPr>
            <a:spLocks noGrp="1"/>
          </p:cNvSpPr>
          <p:nvPr>
            <p:ph sz="quarter" idx="15" hasCustomPrompt="1"/>
          </p:nvPr>
        </p:nvSpPr>
        <p:spPr>
          <a:xfrm>
            <a:off x="5648115" y="2745354"/>
            <a:ext cx="2449303" cy="918000"/>
          </a:xfrm>
          <a:solidFill>
            <a:schemeClr val="tx2"/>
          </a:solidFill>
        </p:spPr>
        <p:txBody>
          <a:bodyPr anchor="ctr"/>
          <a:lstStyle>
            <a:lvl1pPr marL="171450" marR="0" indent="-171450" algn="ctr" defTabSz="739841" rtl="0" eaLnBrk="1" fontAlgn="auto" latinLnBrk="0" hangingPunct="1">
              <a:lnSpc>
                <a:spcPct val="100000"/>
              </a:lnSpc>
              <a:spcBef>
                <a:spcPts val="0"/>
              </a:spcBef>
              <a:spcAft>
                <a:spcPts val="0"/>
              </a:spcAft>
              <a:buClrTx/>
              <a:buSzTx/>
              <a:buFont typeface="Arial" panose="020B0604020202020204" pitchFamily="34" charset="0"/>
              <a:buChar char="•"/>
              <a:tabLst/>
              <a:defRPr>
                <a:solidFill>
                  <a:schemeClr val="bg1"/>
                </a:solidFill>
              </a:defRPr>
            </a:lvl1pPr>
            <a:lvl2pPr marL="342900" marR="0" indent="0" algn="l" defTabSz="739841"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srgbClr val="FFFFFF"/>
                </a:solidFill>
                <a:effectLst/>
                <a:uLnTx/>
                <a:uFillTx/>
                <a:latin typeface="+mn-lt"/>
                <a:ea typeface="+mn-ea"/>
                <a:cs typeface="+mn-cs"/>
              </a:rPr>
              <a:t> Tekst</a:t>
            </a:r>
          </a:p>
          <a:p>
            <a:pPr marL="514350" marR="0" lvl="1"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00" dirty="0"/>
              <a:t>Punkt 1</a:t>
            </a:r>
          </a:p>
        </p:txBody>
      </p:sp>
      <p:sp>
        <p:nvSpPr>
          <p:cNvPr id="27" name="Content Placeholder 8">
            <a:extLst>
              <a:ext uri="{FF2B5EF4-FFF2-40B4-BE49-F238E27FC236}">
                <a16:creationId xmlns:a16="http://schemas.microsoft.com/office/drawing/2014/main" id="{BA1B5C5D-9D78-4CE6-8612-E7841AAF4A8E}"/>
              </a:ext>
            </a:extLst>
          </p:cNvPr>
          <p:cNvSpPr>
            <a:spLocks noGrp="1"/>
          </p:cNvSpPr>
          <p:nvPr>
            <p:ph sz="quarter" idx="16" hasCustomPrompt="1"/>
          </p:nvPr>
        </p:nvSpPr>
        <p:spPr>
          <a:xfrm>
            <a:off x="5648115" y="3704770"/>
            <a:ext cx="2449303" cy="918000"/>
          </a:xfrm>
          <a:solidFill>
            <a:schemeClr val="tx2"/>
          </a:solidFill>
        </p:spPr>
        <p:txBody>
          <a:bodyPr anchor="ctr"/>
          <a:lstStyle>
            <a:lvl1pPr marL="171450" marR="0" indent="-171450" algn="ctr" defTabSz="739841" rtl="0" eaLnBrk="1" fontAlgn="auto" latinLnBrk="0" hangingPunct="1">
              <a:lnSpc>
                <a:spcPct val="100000"/>
              </a:lnSpc>
              <a:spcBef>
                <a:spcPts val="0"/>
              </a:spcBef>
              <a:spcAft>
                <a:spcPts val="0"/>
              </a:spcAft>
              <a:buClrTx/>
              <a:buSzTx/>
              <a:buFont typeface="Arial" panose="020B0604020202020204" pitchFamily="34" charset="0"/>
              <a:buChar char="•"/>
              <a:tabLst/>
              <a:defRPr>
                <a:solidFill>
                  <a:schemeClr val="bg1"/>
                </a:solidFill>
              </a:defRPr>
            </a:lvl1pPr>
            <a:lvl2pPr marL="342900" marR="0" indent="0" algn="l" defTabSz="739841"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srgbClr val="FFFFFF"/>
                </a:solidFill>
                <a:effectLst/>
                <a:uLnTx/>
                <a:uFillTx/>
                <a:latin typeface="+mn-lt"/>
                <a:ea typeface="+mn-ea"/>
                <a:cs typeface="+mn-cs"/>
              </a:rPr>
              <a:t> Tekst</a:t>
            </a:r>
          </a:p>
          <a:p>
            <a:pPr marL="514350" marR="0" lvl="1"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00" dirty="0"/>
              <a:t>Punkt 1</a:t>
            </a:r>
          </a:p>
        </p:txBody>
      </p:sp>
      <p:sp>
        <p:nvSpPr>
          <p:cNvPr id="29" name="Text Placeholder 19">
            <a:extLst>
              <a:ext uri="{FF2B5EF4-FFF2-40B4-BE49-F238E27FC236}">
                <a16:creationId xmlns:a16="http://schemas.microsoft.com/office/drawing/2014/main" id="{1D60E872-D87E-4160-B9B9-270F5FF206E3}"/>
              </a:ext>
            </a:extLst>
          </p:cNvPr>
          <p:cNvSpPr>
            <a:spLocks noGrp="1"/>
          </p:cNvSpPr>
          <p:nvPr>
            <p:ph type="body" sz="quarter" idx="21"/>
          </p:nvPr>
        </p:nvSpPr>
        <p:spPr>
          <a:xfrm>
            <a:off x="767223" y="1378494"/>
            <a:ext cx="3534472" cy="311158"/>
          </a:xfrm>
        </p:spPr>
        <p:txBody>
          <a:bodyPr/>
          <a:lstStyle>
            <a:lvl1pPr>
              <a:defRPr>
                <a:solidFill>
                  <a:schemeClr val="tx2"/>
                </a:solidFill>
              </a:defRPr>
            </a:lvl1pPr>
          </a:lstStyle>
          <a:p>
            <a:pPr lvl="0"/>
            <a:r>
              <a:rPr lang="nb-NO">
                <a:solidFill>
                  <a:schemeClr val="tx2"/>
                </a:solidFill>
              </a:rPr>
              <a:t>Klikk for å redigere tekststiler i malen</a:t>
            </a:r>
          </a:p>
        </p:txBody>
      </p:sp>
      <p:sp>
        <p:nvSpPr>
          <p:cNvPr id="30" name="Text Placeholder 19">
            <a:extLst>
              <a:ext uri="{FF2B5EF4-FFF2-40B4-BE49-F238E27FC236}">
                <a16:creationId xmlns:a16="http://schemas.microsoft.com/office/drawing/2014/main" id="{7D153F94-587A-47B7-BBC0-9332F559D21E}"/>
              </a:ext>
            </a:extLst>
          </p:cNvPr>
          <p:cNvSpPr>
            <a:spLocks noGrp="1"/>
          </p:cNvSpPr>
          <p:nvPr>
            <p:ph type="body" sz="quarter" idx="22"/>
          </p:nvPr>
        </p:nvSpPr>
        <p:spPr>
          <a:xfrm>
            <a:off x="4686812" y="1376926"/>
            <a:ext cx="3534472" cy="311158"/>
          </a:xfrm>
        </p:spPr>
        <p:txBody>
          <a:bodyPr/>
          <a:lstStyle>
            <a:lvl1pPr>
              <a:defRPr>
                <a:solidFill>
                  <a:schemeClr val="tx2"/>
                </a:solidFill>
              </a:defRPr>
            </a:lvl1pPr>
          </a:lstStyle>
          <a:p>
            <a:pPr lvl="0"/>
            <a:r>
              <a:rPr lang="nb-NO">
                <a:solidFill>
                  <a:schemeClr val="tx2"/>
                </a:solidFill>
              </a:rPr>
              <a:t>Klikk for å redigere tekststiler i malen</a:t>
            </a:r>
          </a:p>
        </p:txBody>
      </p:sp>
      <p:sp>
        <p:nvSpPr>
          <p:cNvPr id="33" name="Picture Placeholder 31">
            <a:extLst>
              <a:ext uri="{FF2B5EF4-FFF2-40B4-BE49-F238E27FC236}">
                <a16:creationId xmlns:a16="http://schemas.microsoft.com/office/drawing/2014/main" id="{F012D071-04F7-4804-93AD-02F031EAB31D}"/>
              </a:ext>
            </a:extLst>
          </p:cNvPr>
          <p:cNvSpPr>
            <a:spLocks noGrp="1"/>
          </p:cNvSpPr>
          <p:nvPr>
            <p:ph type="pic" sz="quarter" idx="24"/>
          </p:nvPr>
        </p:nvSpPr>
        <p:spPr>
          <a:xfrm>
            <a:off x="766691" y="3229840"/>
            <a:ext cx="919162" cy="1403350"/>
          </a:xfrm>
          <a:solidFill>
            <a:schemeClr val="accent3"/>
          </a:solidFill>
        </p:spPr>
        <p:txBody>
          <a:bodyPr/>
          <a:lstStyle/>
          <a:p>
            <a:r>
              <a:rPr lang="nb-NO"/>
              <a:t>Klikk på ikonet for å legge til et bilde</a:t>
            </a:r>
          </a:p>
        </p:txBody>
      </p:sp>
      <p:sp>
        <p:nvSpPr>
          <p:cNvPr id="35" name="Picture Placeholder 31">
            <a:extLst>
              <a:ext uri="{FF2B5EF4-FFF2-40B4-BE49-F238E27FC236}">
                <a16:creationId xmlns:a16="http://schemas.microsoft.com/office/drawing/2014/main" id="{D4AE3F16-8B5B-4166-9C5F-70349EBFA98E}"/>
              </a:ext>
            </a:extLst>
          </p:cNvPr>
          <p:cNvSpPr>
            <a:spLocks noGrp="1"/>
          </p:cNvSpPr>
          <p:nvPr>
            <p:ph type="pic" sz="quarter" idx="25"/>
          </p:nvPr>
        </p:nvSpPr>
        <p:spPr>
          <a:xfrm>
            <a:off x="4692799" y="1785531"/>
            <a:ext cx="919162" cy="916676"/>
          </a:xfrm>
          <a:solidFill>
            <a:schemeClr val="accent3"/>
          </a:solidFill>
        </p:spPr>
        <p:txBody>
          <a:bodyPr/>
          <a:lstStyle/>
          <a:p>
            <a:r>
              <a:rPr lang="nb-NO"/>
              <a:t>Klikk på ikonet for å legge til et bilde</a:t>
            </a:r>
          </a:p>
        </p:txBody>
      </p:sp>
      <p:sp>
        <p:nvSpPr>
          <p:cNvPr id="36" name="Picture Placeholder 31">
            <a:extLst>
              <a:ext uri="{FF2B5EF4-FFF2-40B4-BE49-F238E27FC236}">
                <a16:creationId xmlns:a16="http://schemas.microsoft.com/office/drawing/2014/main" id="{00ABA64E-36EE-4C97-AC6C-42ECB9C37486}"/>
              </a:ext>
            </a:extLst>
          </p:cNvPr>
          <p:cNvSpPr>
            <a:spLocks noGrp="1"/>
          </p:cNvSpPr>
          <p:nvPr>
            <p:ph type="pic" sz="quarter" idx="26"/>
          </p:nvPr>
        </p:nvSpPr>
        <p:spPr>
          <a:xfrm>
            <a:off x="4692799" y="2745354"/>
            <a:ext cx="919162" cy="916676"/>
          </a:xfrm>
          <a:solidFill>
            <a:schemeClr val="accent3"/>
          </a:solidFill>
        </p:spPr>
        <p:txBody>
          <a:bodyPr/>
          <a:lstStyle/>
          <a:p>
            <a:r>
              <a:rPr lang="nb-NO"/>
              <a:t>Klikk på ikonet for å legge til et bilde</a:t>
            </a:r>
          </a:p>
        </p:txBody>
      </p:sp>
      <p:sp>
        <p:nvSpPr>
          <p:cNvPr id="37" name="Picture Placeholder 31">
            <a:extLst>
              <a:ext uri="{FF2B5EF4-FFF2-40B4-BE49-F238E27FC236}">
                <a16:creationId xmlns:a16="http://schemas.microsoft.com/office/drawing/2014/main" id="{599A7853-B9FA-458B-9569-6D58DDBC7716}"/>
              </a:ext>
            </a:extLst>
          </p:cNvPr>
          <p:cNvSpPr>
            <a:spLocks noGrp="1"/>
          </p:cNvSpPr>
          <p:nvPr>
            <p:ph type="pic" sz="quarter" idx="27"/>
          </p:nvPr>
        </p:nvSpPr>
        <p:spPr>
          <a:xfrm>
            <a:off x="4692799" y="3704770"/>
            <a:ext cx="919162" cy="916676"/>
          </a:xfrm>
          <a:solidFill>
            <a:schemeClr val="accent3"/>
          </a:solidFill>
        </p:spPr>
        <p:txBody>
          <a:bodyPr/>
          <a:lstStyle/>
          <a:p>
            <a:r>
              <a:rPr lang="nb-NO"/>
              <a:t>Klikk på ikonet for å legge til et bilde</a:t>
            </a:r>
          </a:p>
        </p:txBody>
      </p:sp>
      <p:sp>
        <p:nvSpPr>
          <p:cNvPr id="38" name="Tittel 1">
            <a:extLst>
              <a:ext uri="{FF2B5EF4-FFF2-40B4-BE49-F238E27FC236}">
                <a16:creationId xmlns:a16="http://schemas.microsoft.com/office/drawing/2014/main" id="{4F22DFED-B720-4621-8205-39852894FC25}"/>
              </a:ext>
            </a:extLst>
          </p:cNvPr>
          <p:cNvSpPr>
            <a:spLocks noGrp="1"/>
          </p:cNvSpPr>
          <p:nvPr>
            <p:ph type="title" hasCustomPrompt="1"/>
          </p:nvPr>
        </p:nvSpPr>
        <p:spPr>
          <a:xfrm>
            <a:off x="720725" y="656468"/>
            <a:ext cx="7678808" cy="299407"/>
          </a:xfrm>
        </p:spPr>
        <p:txBody>
          <a:bodyPr lIns="0" tIns="0" rIns="0" bIns="0" anchor="ctr">
            <a:noAutofit/>
          </a:bodyPr>
          <a:lstStyle>
            <a:lvl1pPr>
              <a:lnSpc>
                <a:spcPct val="100000"/>
              </a:lnSpc>
              <a:defRPr sz="2400" baseline="0">
                <a:solidFill>
                  <a:srgbClr val="003D55"/>
                </a:solidFill>
              </a:defRPr>
            </a:lvl1pPr>
          </a:lstStyle>
          <a:p>
            <a:r>
              <a:rPr lang="nb-NO" dirty="0"/>
              <a:t>Skriv overskrift her (</a:t>
            </a:r>
            <a:r>
              <a:rPr lang="nb-NO" dirty="0" err="1"/>
              <a:t>arial</a:t>
            </a:r>
            <a:r>
              <a:rPr lang="nb-NO" dirty="0"/>
              <a:t>, </a:t>
            </a:r>
            <a:r>
              <a:rPr lang="nb-NO" dirty="0" err="1"/>
              <a:t>str</a:t>
            </a:r>
            <a:r>
              <a:rPr lang="nb-NO" dirty="0"/>
              <a:t>. 24)</a:t>
            </a:r>
          </a:p>
        </p:txBody>
      </p:sp>
    </p:spTree>
    <p:extLst>
      <p:ext uri="{BB962C8B-B14F-4D97-AF65-F5344CB8AC3E}">
        <p14:creationId xmlns:p14="http://schemas.microsoft.com/office/powerpoint/2010/main" val="15925206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ekst 2 spalte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8B862B5-13B7-4569-945D-8412B9642341}"/>
              </a:ext>
            </a:extLst>
          </p:cNvPr>
          <p:cNvGraphicFramePr>
            <a:graphicFrameLocks noChangeAspect="1"/>
          </p:cNvGraphicFramePr>
          <p:nvPr userDrawn="1">
            <p:custDataLst>
              <p:tags r:id="rId1"/>
            </p:custDataLst>
            <p:extLst>
              <p:ext uri="{D42A27DB-BD31-4B8C-83A1-F6EECF244321}">
                <p14:modId xmlns:p14="http://schemas.microsoft.com/office/powerpoint/2010/main" val="2205390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98B862B5-13B7-4569-945D-8412B964234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9707643-425D-4C83-8003-FDA49C1051F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2" name="Picture Placeholder 31">
            <a:extLst>
              <a:ext uri="{FF2B5EF4-FFF2-40B4-BE49-F238E27FC236}">
                <a16:creationId xmlns:a16="http://schemas.microsoft.com/office/drawing/2014/main" id="{D1080E9B-15E9-4922-AF2C-B8ACF750D7DF}"/>
              </a:ext>
            </a:extLst>
          </p:cNvPr>
          <p:cNvSpPr>
            <a:spLocks noGrp="1"/>
          </p:cNvSpPr>
          <p:nvPr>
            <p:ph type="pic" sz="quarter" idx="23"/>
          </p:nvPr>
        </p:nvSpPr>
        <p:spPr>
          <a:xfrm>
            <a:off x="766763" y="1785938"/>
            <a:ext cx="919162" cy="1403350"/>
          </a:xfrm>
          <a:solidFill>
            <a:schemeClr val="accent3"/>
          </a:solidFill>
        </p:spPr>
        <p:txBody>
          <a:bodyPr/>
          <a:lstStyle/>
          <a:p>
            <a:r>
              <a:rPr lang="nb-NO"/>
              <a:t>Klikk på ikonet for å legge til et bilde</a:t>
            </a:r>
          </a:p>
        </p:txBody>
      </p:sp>
      <p:sp>
        <p:nvSpPr>
          <p:cNvPr id="6" name="Plassholder for tekst 8">
            <a:extLst>
              <a:ext uri="{FF2B5EF4-FFF2-40B4-BE49-F238E27FC236}">
                <a16:creationId xmlns:a16="http://schemas.microsoft.com/office/drawing/2014/main" id="{4BFD033E-C1B5-4446-83C1-1BE47E84E24A}"/>
              </a:ext>
            </a:extLst>
          </p:cNvPr>
          <p:cNvSpPr>
            <a:spLocks noGrp="1"/>
          </p:cNvSpPr>
          <p:nvPr>
            <p:ph type="body" sz="quarter" idx="11" hasCustomPrompt="1"/>
          </p:nvPr>
        </p:nvSpPr>
        <p:spPr>
          <a:xfrm>
            <a:off x="720724" y="4810806"/>
            <a:ext cx="6962739" cy="134139"/>
          </a:xfrm>
        </p:spPr>
        <p:txBody>
          <a:bodyPr wrap="square">
            <a:spAutoFit/>
          </a:bodyPr>
          <a:lstStyle>
            <a:lvl1pPr marL="0" indent="0" algn="l">
              <a:buNone/>
              <a:defRPr sz="800" baseline="0"/>
            </a:lvl1pPr>
            <a:lvl2pPr marL="379350" indent="0">
              <a:buNone/>
              <a:defRPr/>
            </a:lvl2pPr>
            <a:lvl3pPr marL="722250" indent="0">
              <a:buNone/>
              <a:defRPr/>
            </a:lvl3pPr>
            <a:lvl4pPr marL="1065150" indent="0">
              <a:buNone/>
              <a:defRPr/>
            </a:lvl4pPr>
            <a:lvl5pPr marL="1408050" indent="0">
              <a:buNone/>
              <a:defRPr/>
            </a:lvl5pPr>
          </a:lstStyle>
          <a:p>
            <a:pPr lvl="0"/>
            <a:r>
              <a:rPr lang="nb-NO" dirty="0"/>
              <a:t>*Fotnote</a:t>
            </a:r>
          </a:p>
        </p:txBody>
      </p:sp>
      <p:sp>
        <p:nvSpPr>
          <p:cNvPr id="9" name="Content Placeholder 8">
            <a:extLst>
              <a:ext uri="{FF2B5EF4-FFF2-40B4-BE49-F238E27FC236}">
                <a16:creationId xmlns:a16="http://schemas.microsoft.com/office/drawing/2014/main" id="{8D48126D-3074-4C2B-AEAD-6242909E1C55}"/>
              </a:ext>
            </a:extLst>
          </p:cNvPr>
          <p:cNvSpPr>
            <a:spLocks noGrp="1"/>
          </p:cNvSpPr>
          <p:nvPr>
            <p:ph sz="quarter" idx="12" hasCustomPrompt="1"/>
          </p:nvPr>
        </p:nvSpPr>
        <p:spPr>
          <a:xfrm>
            <a:off x="1722438" y="1785938"/>
            <a:ext cx="2579687" cy="1404937"/>
          </a:xfrm>
          <a:solidFill>
            <a:schemeClr val="tx2"/>
          </a:solidFill>
        </p:spPr>
        <p:txBody>
          <a:bodyPr anchor="ctr"/>
          <a:lstStyle>
            <a:lvl1pPr marL="171450" marR="0" indent="-171450" algn="ctr" defTabSz="739841" rtl="0" eaLnBrk="1" fontAlgn="auto" latinLnBrk="0" hangingPunct="1">
              <a:lnSpc>
                <a:spcPct val="100000"/>
              </a:lnSpc>
              <a:spcBef>
                <a:spcPts val="0"/>
              </a:spcBef>
              <a:spcAft>
                <a:spcPts val="0"/>
              </a:spcAft>
              <a:buClrTx/>
              <a:buSzTx/>
              <a:buFont typeface="Arial" panose="020B0604020202020204" pitchFamily="34" charset="0"/>
              <a:buChar char="•"/>
              <a:tabLst/>
              <a:defRPr>
                <a:solidFill>
                  <a:schemeClr val="bg1"/>
                </a:solidFill>
              </a:defRPr>
            </a:lvl1pPr>
            <a:lvl2pPr marL="342900" marR="0" indent="0" algn="l" defTabSz="739841"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srgbClr val="FFFFFF"/>
                </a:solidFill>
                <a:effectLst/>
                <a:uLnTx/>
                <a:uFillTx/>
                <a:latin typeface="+mn-lt"/>
                <a:ea typeface="+mn-ea"/>
                <a:cs typeface="+mn-cs"/>
              </a:rPr>
              <a:t> Tekst</a:t>
            </a:r>
          </a:p>
          <a:p>
            <a:pPr marL="514350" marR="0" lvl="1"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00" dirty="0"/>
              <a:t>Punkt 1</a:t>
            </a:r>
          </a:p>
        </p:txBody>
      </p:sp>
      <p:sp>
        <p:nvSpPr>
          <p:cNvPr id="24" name="Content Placeholder 8">
            <a:extLst>
              <a:ext uri="{FF2B5EF4-FFF2-40B4-BE49-F238E27FC236}">
                <a16:creationId xmlns:a16="http://schemas.microsoft.com/office/drawing/2014/main" id="{3EB4F4B2-DB6D-47EA-8D3D-9C534A00A993}"/>
              </a:ext>
            </a:extLst>
          </p:cNvPr>
          <p:cNvSpPr>
            <a:spLocks noGrp="1"/>
          </p:cNvSpPr>
          <p:nvPr>
            <p:ph sz="quarter" idx="13" hasCustomPrompt="1"/>
          </p:nvPr>
        </p:nvSpPr>
        <p:spPr>
          <a:xfrm>
            <a:off x="1722007" y="3232425"/>
            <a:ext cx="2579687" cy="1404937"/>
          </a:xfrm>
          <a:solidFill>
            <a:schemeClr val="tx2"/>
          </a:solidFill>
        </p:spPr>
        <p:txBody>
          <a:bodyPr anchor="ctr"/>
          <a:lstStyle>
            <a:lvl1pPr marL="171450" marR="0" indent="-171450" algn="ctr" defTabSz="739841" rtl="0" eaLnBrk="1" fontAlgn="auto" latinLnBrk="0" hangingPunct="1">
              <a:lnSpc>
                <a:spcPct val="100000"/>
              </a:lnSpc>
              <a:spcBef>
                <a:spcPts val="0"/>
              </a:spcBef>
              <a:spcAft>
                <a:spcPts val="0"/>
              </a:spcAft>
              <a:buClrTx/>
              <a:buSzTx/>
              <a:buFont typeface="Arial" panose="020B0604020202020204" pitchFamily="34" charset="0"/>
              <a:buChar char="•"/>
              <a:tabLst/>
              <a:defRPr>
                <a:solidFill>
                  <a:schemeClr val="bg1"/>
                </a:solidFill>
              </a:defRPr>
            </a:lvl1pPr>
            <a:lvl2pPr marL="342900" marR="0" indent="0" algn="l" defTabSz="739841"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srgbClr val="FFFFFF"/>
                </a:solidFill>
                <a:effectLst/>
                <a:uLnTx/>
                <a:uFillTx/>
                <a:latin typeface="+mn-lt"/>
                <a:ea typeface="+mn-ea"/>
                <a:cs typeface="+mn-cs"/>
              </a:rPr>
              <a:t> Tekst</a:t>
            </a:r>
          </a:p>
          <a:p>
            <a:pPr marL="514350" marR="0" lvl="1"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00" dirty="0"/>
              <a:t>Punkt 1</a:t>
            </a:r>
          </a:p>
        </p:txBody>
      </p:sp>
      <p:sp>
        <p:nvSpPr>
          <p:cNvPr id="29" name="Text Placeholder 19">
            <a:extLst>
              <a:ext uri="{FF2B5EF4-FFF2-40B4-BE49-F238E27FC236}">
                <a16:creationId xmlns:a16="http://schemas.microsoft.com/office/drawing/2014/main" id="{1D60E872-D87E-4160-B9B9-270F5FF206E3}"/>
              </a:ext>
            </a:extLst>
          </p:cNvPr>
          <p:cNvSpPr>
            <a:spLocks noGrp="1"/>
          </p:cNvSpPr>
          <p:nvPr>
            <p:ph type="body" sz="quarter" idx="21"/>
          </p:nvPr>
        </p:nvSpPr>
        <p:spPr>
          <a:xfrm>
            <a:off x="767223" y="1378494"/>
            <a:ext cx="3534472" cy="311158"/>
          </a:xfrm>
        </p:spPr>
        <p:txBody>
          <a:bodyPr/>
          <a:lstStyle>
            <a:lvl1pPr>
              <a:defRPr>
                <a:solidFill>
                  <a:schemeClr val="tx2"/>
                </a:solidFill>
              </a:defRPr>
            </a:lvl1pPr>
          </a:lstStyle>
          <a:p>
            <a:pPr lvl="0"/>
            <a:r>
              <a:rPr lang="nb-NO">
                <a:solidFill>
                  <a:schemeClr val="tx2"/>
                </a:solidFill>
              </a:rPr>
              <a:t>Klikk for å redigere tekststiler i malen</a:t>
            </a:r>
          </a:p>
        </p:txBody>
      </p:sp>
      <p:sp>
        <p:nvSpPr>
          <p:cNvPr id="30" name="Text Placeholder 19">
            <a:extLst>
              <a:ext uri="{FF2B5EF4-FFF2-40B4-BE49-F238E27FC236}">
                <a16:creationId xmlns:a16="http://schemas.microsoft.com/office/drawing/2014/main" id="{7D153F94-587A-47B7-BBC0-9332F559D21E}"/>
              </a:ext>
            </a:extLst>
          </p:cNvPr>
          <p:cNvSpPr>
            <a:spLocks noGrp="1"/>
          </p:cNvSpPr>
          <p:nvPr>
            <p:ph type="body" sz="quarter" idx="22"/>
          </p:nvPr>
        </p:nvSpPr>
        <p:spPr>
          <a:xfrm>
            <a:off x="4686812" y="1376926"/>
            <a:ext cx="3534472" cy="311158"/>
          </a:xfrm>
        </p:spPr>
        <p:txBody>
          <a:bodyPr/>
          <a:lstStyle>
            <a:lvl1pPr>
              <a:defRPr>
                <a:solidFill>
                  <a:schemeClr val="tx2"/>
                </a:solidFill>
              </a:defRPr>
            </a:lvl1pPr>
          </a:lstStyle>
          <a:p>
            <a:pPr lvl="0"/>
            <a:r>
              <a:rPr lang="nb-NO">
                <a:solidFill>
                  <a:schemeClr val="tx2"/>
                </a:solidFill>
              </a:rPr>
              <a:t>Klikk for å redigere tekststiler i malen</a:t>
            </a:r>
          </a:p>
        </p:txBody>
      </p:sp>
      <p:sp>
        <p:nvSpPr>
          <p:cNvPr id="33" name="Picture Placeholder 31">
            <a:extLst>
              <a:ext uri="{FF2B5EF4-FFF2-40B4-BE49-F238E27FC236}">
                <a16:creationId xmlns:a16="http://schemas.microsoft.com/office/drawing/2014/main" id="{F012D071-04F7-4804-93AD-02F031EAB31D}"/>
              </a:ext>
            </a:extLst>
          </p:cNvPr>
          <p:cNvSpPr>
            <a:spLocks noGrp="1"/>
          </p:cNvSpPr>
          <p:nvPr>
            <p:ph type="pic" sz="quarter" idx="24"/>
          </p:nvPr>
        </p:nvSpPr>
        <p:spPr>
          <a:xfrm>
            <a:off x="766691" y="3229840"/>
            <a:ext cx="919162" cy="1403350"/>
          </a:xfrm>
          <a:solidFill>
            <a:schemeClr val="accent3"/>
          </a:solidFill>
        </p:spPr>
        <p:txBody>
          <a:bodyPr/>
          <a:lstStyle/>
          <a:p>
            <a:r>
              <a:rPr lang="nb-NO"/>
              <a:t>Klikk på ikonet for å legge til et bilde</a:t>
            </a:r>
          </a:p>
        </p:txBody>
      </p:sp>
      <p:sp>
        <p:nvSpPr>
          <p:cNvPr id="18" name="Picture Placeholder 31">
            <a:extLst>
              <a:ext uri="{FF2B5EF4-FFF2-40B4-BE49-F238E27FC236}">
                <a16:creationId xmlns:a16="http://schemas.microsoft.com/office/drawing/2014/main" id="{ED72492D-D7BF-4E07-8617-45413D626830}"/>
              </a:ext>
            </a:extLst>
          </p:cNvPr>
          <p:cNvSpPr>
            <a:spLocks noGrp="1"/>
          </p:cNvSpPr>
          <p:nvPr>
            <p:ph type="pic" sz="quarter" idx="25"/>
          </p:nvPr>
        </p:nvSpPr>
        <p:spPr>
          <a:xfrm>
            <a:off x="4686884" y="1783353"/>
            <a:ext cx="919162" cy="1403350"/>
          </a:xfrm>
          <a:solidFill>
            <a:schemeClr val="accent3"/>
          </a:solidFill>
        </p:spPr>
        <p:txBody>
          <a:bodyPr/>
          <a:lstStyle/>
          <a:p>
            <a:r>
              <a:rPr lang="nb-NO"/>
              <a:t>Klikk på ikonet for å legge til et bilde</a:t>
            </a:r>
          </a:p>
        </p:txBody>
      </p:sp>
      <p:sp>
        <p:nvSpPr>
          <p:cNvPr id="19" name="Content Placeholder 8">
            <a:extLst>
              <a:ext uri="{FF2B5EF4-FFF2-40B4-BE49-F238E27FC236}">
                <a16:creationId xmlns:a16="http://schemas.microsoft.com/office/drawing/2014/main" id="{F0532EA6-1455-4D80-AEBB-0129DAAE757B}"/>
              </a:ext>
            </a:extLst>
          </p:cNvPr>
          <p:cNvSpPr>
            <a:spLocks noGrp="1"/>
          </p:cNvSpPr>
          <p:nvPr>
            <p:ph sz="quarter" idx="26" hasCustomPrompt="1"/>
          </p:nvPr>
        </p:nvSpPr>
        <p:spPr>
          <a:xfrm>
            <a:off x="5642559" y="1783353"/>
            <a:ext cx="2579687" cy="1404937"/>
          </a:xfrm>
          <a:solidFill>
            <a:schemeClr val="tx2"/>
          </a:solidFill>
        </p:spPr>
        <p:txBody>
          <a:bodyPr anchor="ctr"/>
          <a:lstStyle>
            <a:lvl1pPr marL="171450" marR="0" indent="-171450" algn="ctr" defTabSz="739841" rtl="0" eaLnBrk="1" fontAlgn="auto" latinLnBrk="0" hangingPunct="1">
              <a:lnSpc>
                <a:spcPct val="100000"/>
              </a:lnSpc>
              <a:spcBef>
                <a:spcPts val="0"/>
              </a:spcBef>
              <a:spcAft>
                <a:spcPts val="0"/>
              </a:spcAft>
              <a:buClrTx/>
              <a:buSzTx/>
              <a:buFont typeface="Arial" panose="020B0604020202020204" pitchFamily="34" charset="0"/>
              <a:buChar char="•"/>
              <a:tabLst/>
              <a:defRPr>
                <a:solidFill>
                  <a:schemeClr val="bg1"/>
                </a:solidFill>
              </a:defRPr>
            </a:lvl1pPr>
            <a:lvl2pPr marL="342900" marR="0" indent="0" algn="l" defTabSz="739841"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srgbClr val="FFFFFF"/>
                </a:solidFill>
                <a:effectLst/>
                <a:uLnTx/>
                <a:uFillTx/>
                <a:latin typeface="+mn-lt"/>
                <a:ea typeface="+mn-ea"/>
                <a:cs typeface="+mn-cs"/>
              </a:rPr>
              <a:t> Tekst</a:t>
            </a:r>
          </a:p>
          <a:p>
            <a:pPr marL="514350" marR="0" lvl="1"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00" dirty="0"/>
              <a:t>Punkt 1</a:t>
            </a:r>
          </a:p>
        </p:txBody>
      </p:sp>
      <p:sp>
        <p:nvSpPr>
          <p:cNvPr id="20" name="Content Placeholder 8">
            <a:extLst>
              <a:ext uri="{FF2B5EF4-FFF2-40B4-BE49-F238E27FC236}">
                <a16:creationId xmlns:a16="http://schemas.microsoft.com/office/drawing/2014/main" id="{21D9E51C-967E-4004-B965-4D8DBE31A4F1}"/>
              </a:ext>
            </a:extLst>
          </p:cNvPr>
          <p:cNvSpPr>
            <a:spLocks noGrp="1"/>
          </p:cNvSpPr>
          <p:nvPr>
            <p:ph sz="quarter" idx="27" hasCustomPrompt="1"/>
          </p:nvPr>
        </p:nvSpPr>
        <p:spPr>
          <a:xfrm>
            <a:off x="5642128" y="3229840"/>
            <a:ext cx="2579687" cy="1404937"/>
          </a:xfrm>
          <a:solidFill>
            <a:schemeClr val="tx2"/>
          </a:solidFill>
        </p:spPr>
        <p:txBody>
          <a:bodyPr anchor="ctr"/>
          <a:lstStyle>
            <a:lvl1pPr marL="171450" marR="0" indent="-171450" algn="ctr" defTabSz="739841" rtl="0" eaLnBrk="1" fontAlgn="auto" latinLnBrk="0" hangingPunct="1">
              <a:lnSpc>
                <a:spcPct val="100000"/>
              </a:lnSpc>
              <a:spcBef>
                <a:spcPts val="0"/>
              </a:spcBef>
              <a:spcAft>
                <a:spcPts val="0"/>
              </a:spcAft>
              <a:buClrTx/>
              <a:buSzTx/>
              <a:buFont typeface="Arial" panose="020B0604020202020204" pitchFamily="34" charset="0"/>
              <a:buChar char="•"/>
              <a:tabLst/>
              <a:defRPr>
                <a:solidFill>
                  <a:schemeClr val="bg1"/>
                </a:solidFill>
              </a:defRPr>
            </a:lvl1pPr>
            <a:lvl2pPr marL="342900" marR="0" indent="0" algn="l" defTabSz="739841"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srgbClr val="FFFFFF"/>
                </a:solidFill>
                <a:effectLst/>
                <a:uLnTx/>
                <a:uFillTx/>
                <a:latin typeface="+mn-lt"/>
                <a:ea typeface="+mn-ea"/>
                <a:cs typeface="+mn-cs"/>
              </a:rPr>
              <a:t> Tekst</a:t>
            </a:r>
          </a:p>
          <a:p>
            <a:pPr marL="514350" marR="0" lvl="1"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00" dirty="0"/>
              <a:t>Punkt 1</a:t>
            </a:r>
          </a:p>
        </p:txBody>
      </p:sp>
      <p:sp>
        <p:nvSpPr>
          <p:cNvPr id="21" name="Picture Placeholder 31">
            <a:extLst>
              <a:ext uri="{FF2B5EF4-FFF2-40B4-BE49-F238E27FC236}">
                <a16:creationId xmlns:a16="http://schemas.microsoft.com/office/drawing/2014/main" id="{1B2C7B14-0400-495B-9A71-DD6FAB2755AE}"/>
              </a:ext>
            </a:extLst>
          </p:cNvPr>
          <p:cNvSpPr>
            <a:spLocks noGrp="1"/>
          </p:cNvSpPr>
          <p:nvPr>
            <p:ph type="pic" sz="quarter" idx="28"/>
          </p:nvPr>
        </p:nvSpPr>
        <p:spPr>
          <a:xfrm>
            <a:off x="4686812" y="3227255"/>
            <a:ext cx="919162" cy="1403350"/>
          </a:xfrm>
          <a:solidFill>
            <a:schemeClr val="accent3"/>
          </a:solidFill>
        </p:spPr>
        <p:txBody>
          <a:bodyPr/>
          <a:lstStyle/>
          <a:p>
            <a:r>
              <a:rPr lang="nb-NO"/>
              <a:t>Klikk på ikonet for å legge til et bilde</a:t>
            </a:r>
          </a:p>
        </p:txBody>
      </p:sp>
      <p:sp>
        <p:nvSpPr>
          <p:cNvPr id="22" name="Tittel 1">
            <a:extLst>
              <a:ext uri="{FF2B5EF4-FFF2-40B4-BE49-F238E27FC236}">
                <a16:creationId xmlns:a16="http://schemas.microsoft.com/office/drawing/2014/main" id="{AF6DD694-ABED-42C4-8A14-54EF23087B0A}"/>
              </a:ext>
            </a:extLst>
          </p:cNvPr>
          <p:cNvSpPr>
            <a:spLocks noGrp="1"/>
          </p:cNvSpPr>
          <p:nvPr>
            <p:ph type="title" hasCustomPrompt="1"/>
          </p:nvPr>
        </p:nvSpPr>
        <p:spPr>
          <a:xfrm>
            <a:off x="720725" y="656468"/>
            <a:ext cx="7678808" cy="299407"/>
          </a:xfrm>
        </p:spPr>
        <p:txBody>
          <a:bodyPr lIns="0" tIns="0" rIns="0" bIns="0" anchor="ctr">
            <a:noAutofit/>
          </a:bodyPr>
          <a:lstStyle>
            <a:lvl1pPr>
              <a:lnSpc>
                <a:spcPct val="100000"/>
              </a:lnSpc>
              <a:defRPr sz="2400" baseline="0">
                <a:solidFill>
                  <a:srgbClr val="003D55"/>
                </a:solidFill>
              </a:defRPr>
            </a:lvl1pPr>
          </a:lstStyle>
          <a:p>
            <a:r>
              <a:rPr lang="nb-NO" dirty="0"/>
              <a:t>Skriv overskrift her (</a:t>
            </a:r>
            <a:r>
              <a:rPr lang="nb-NO" dirty="0" err="1"/>
              <a:t>arial</a:t>
            </a:r>
            <a:r>
              <a:rPr lang="nb-NO" dirty="0"/>
              <a:t>, </a:t>
            </a:r>
            <a:r>
              <a:rPr lang="nb-NO" dirty="0" err="1"/>
              <a:t>str</a:t>
            </a:r>
            <a:r>
              <a:rPr lang="nb-NO" dirty="0"/>
              <a:t>. 24)</a:t>
            </a:r>
          </a:p>
        </p:txBody>
      </p:sp>
    </p:spTree>
    <p:extLst>
      <p:ext uri="{BB962C8B-B14F-4D97-AF65-F5344CB8AC3E}">
        <p14:creationId xmlns:p14="http://schemas.microsoft.com/office/powerpoint/2010/main" val="19596726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ekst 2 spalte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8B862B5-13B7-4569-945D-8412B9642341}"/>
              </a:ext>
            </a:extLst>
          </p:cNvPr>
          <p:cNvGraphicFramePr>
            <a:graphicFrameLocks noChangeAspect="1"/>
          </p:cNvGraphicFramePr>
          <p:nvPr userDrawn="1">
            <p:custDataLst>
              <p:tags r:id="rId1"/>
            </p:custDataLst>
            <p:extLst>
              <p:ext uri="{D42A27DB-BD31-4B8C-83A1-F6EECF244321}">
                <p14:modId xmlns:p14="http://schemas.microsoft.com/office/powerpoint/2010/main" val="4238456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98B862B5-13B7-4569-945D-8412B964234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9707643-425D-4C83-8003-FDA49C1051F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6" name="Plassholder for tekst 8">
            <a:extLst>
              <a:ext uri="{FF2B5EF4-FFF2-40B4-BE49-F238E27FC236}">
                <a16:creationId xmlns:a16="http://schemas.microsoft.com/office/drawing/2014/main" id="{4BFD033E-C1B5-4446-83C1-1BE47E84E24A}"/>
              </a:ext>
            </a:extLst>
          </p:cNvPr>
          <p:cNvSpPr>
            <a:spLocks noGrp="1"/>
          </p:cNvSpPr>
          <p:nvPr>
            <p:ph type="body" sz="quarter" idx="11" hasCustomPrompt="1"/>
          </p:nvPr>
        </p:nvSpPr>
        <p:spPr>
          <a:xfrm>
            <a:off x="720724" y="4810806"/>
            <a:ext cx="6962739" cy="134139"/>
          </a:xfrm>
        </p:spPr>
        <p:txBody>
          <a:bodyPr wrap="square">
            <a:spAutoFit/>
          </a:bodyPr>
          <a:lstStyle>
            <a:lvl1pPr marL="0" marR="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sz="800" baseline="0"/>
            </a:lvl1pPr>
            <a:lvl2pPr marL="379350" indent="0">
              <a:buNone/>
              <a:defRPr/>
            </a:lvl2pPr>
            <a:lvl3pPr marL="722250" indent="0">
              <a:buNone/>
              <a:defRPr/>
            </a:lvl3pPr>
            <a:lvl4pPr marL="1065150" indent="0">
              <a:buNone/>
              <a:defRPr/>
            </a:lvl4pPr>
            <a:lvl5pPr marL="1408050" indent="0">
              <a:buNone/>
              <a:defRPr/>
            </a:lvl5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lang="nb-NO" dirty="0"/>
              <a:t>*Fotnote</a:t>
            </a:r>
          </a:p>
        </p:txBody>
      </p:sp>
      <p:sp>
        <p:nvSpPr>
          <p:cNvPr id="29" name="Text Placeholder 19">
            <a:extLst>
              <a:ext uri="{FF2B5EF4-FFF2-40B4-BE49-F238E27FC236}">
                <a16:creationId xmlns:a16="http://schemas.microsoft.com/office/drawing/2014/main" id="{1D60E872-D87E-4160-B9B9-270F5FF206E3}"/>
              </a:ext>
            </a:extLst>
          </p:cNvPr>
          <p:cNvSpPr>
            <a:spLocks noGrp="1"/>
          </p:cNvSpPr>
          <p:nvPr>
            <p:ph type="body" sz="quarter" idx="21"/>
          </p:nvPr>
        </p:nvSpPr>
        <p:spPr>
          <a:xfrm>
            <a:off x="767223" y="1378494"/>
            <a:ext cx="3534472" cy="311158"/>
          </a:xfrm>
        </p:spPr>
        <p:txBody>
          <a:bodyPr/>
          <a:lstStyle>
            <a:lvl1pPr>
              <a:defRPr>
                <a:solidFill>
                  <a:schemeClr val="tx2"/>
                </a:solidFill>
              </a:defRPr>
            </a:lvl1pPr>
          </a:lstStyle>
          <a:p>
            <a:pPr lvl="0"/>
            <a:r>
              <a:rPr lang="nb-NO">
                <a:solidFill>
                  <a:schemeClr val="tx2"/>
                </a:solidFill>
              </a:rPr>
              <a:t>Klikk for å redigere tekststiler i malen</a:t>
            </a:r>
          </a:p>
        </p:txBody>
      </p:sp>
      <p:sp>
        <p:nvSpPr>
          <p:cNvPr id="30" name="Text Placeholder 19">
            <a:extLst>
              <a:ext uri="{FF2B5EF4-FFF2-40B4-BE49-F238E27FC236}">
                <a16:creationId xmlns:a16="http://schemas.microsoft.com/office/drawing/2014/main" id="{7D153F94-587A-47B7-BBC0-9332F559D21E}"/>
              </a:ext>
            </a:extLst>
          </p:cNvPr>
          <p:cNvSpPr>
            <a:spLocks noGrp="1"/>
          </p:cNvSpPr>
          <p:nvPr>
            <p:ph type="body" sz="quarter" idx="22"/>
          </p:nvPr>
        </p:nvSpPr>
        <p:spPr>
          <a:xfrm>
            <a:off x="4686812" y="1376926"/>
            <a:ext cx="3534472" cy="311158"/>
          </a:xfrm>
        </p:spPr>
        <p:txBody>
          <a:bodyPr/>
          <a:lstStyle>
            <a:lvl1pPr>
              <a:defRPr>
                <a:solidFill>
                  <a:schemeClr val="tx2"/>
                </a:solidFill>
              </a:defRPr>
            </a:lvl1pPr>
          </a:lstStyle>
          <a:p>
            <a:pPr lvl="0"/>
            <a:r>
              <a:rPr lang="nb-NO">
                <a:solidFill>
                  <a:schemeClr val="tx2"/>
                </a:solidFill>
              </a:rPr>
              <a:t>Klikk for å redigere tekststiler i malen</a:t>
            </a:r>
          </a:p>
        </p:txBody>
      </p:sp>
      <p:sp>
        <p:nvSpPr>
          <p:cNvPr id="42" name="Content Placeholder 8">
            <a:extLst>
              <a:ext uri="{FF2B5EF4-FFF2-40B4-BE49-F238E27FC236}">
                <a16:creationId xmlns:a16="http://schemas.microsoft.com/office/drawing/2014/main" id="{876DDC91-155E-4445-96C9-F0986BB6765C}"/>
              </a:ext>
            </a:extLst>
          </p:cNvPr>
          <p:cNvSpPr>
            <a:spLocks noGrp="1"/>
          </p:cNvSpPr>
          <p:nvPr>
            <p:ph sz="quarter" idx="28" hasCustomPrompt="1"/>
          </p:nvPr>
        </p:nvSpPr>
        <p:spPr>
          <a:xfrm>
            <a:off x="1722539" y="1785531"/>
            <a:ext cx="2449303" cy="918000"/>
          </a:xfrm>
          <a:solidFill>
            <a:schemeClr val="tx2"/>
          </a:solidFill>
        </p:spPr>
        <p:txBody>
          <a:bodyPr anchor="ctr"/>
          <a:lstStyle>
            <a:lvl1pPr marL="171450" marR="0" indent="-171450" algn="ctr" defTabSz="739841" rtl="0" eaLnBrk="1" fontAlgn="auto" latinLnBrk="0" hangingPunct="1">
              <a:lnSpc>
                <a:spcPct val="100000"/>
              </a:lnSpc>
              <a:spcBef>
                <a:spcPts val="0"/>
              </a:spcBef>
              <a:spcAft>
                <a:spcPts val="0"/>
              </a:spcAft>
              <a:buClrTx/>
              <a:buSzTx/>
              <a:buFont typeface="Arial" panose="020B0604020202020204" pitchFamily="34" charset="0"/>
              <a:buChar char="•"/>
              <a:tabLst/>
              <a:defRPr>
                <a:solidFill>
                  <a:schemeClr val="bg1"/>
                </a:solidFill>
              </a:defRPr>
            </a:lvl1pPr>
            <a:lvl2pPr marL="342900" marR="0" indent="0" algn="l" defTabSz="739841"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srgbClr val="FFFFFF"/>
                </a:solidFill>
                <a:effectLst/>
                <a:uLnTx/>
                <a:uFillTx/>
                <a:latin typeface="+mn-lt"/>
                <a:ea typeface="+mn-ea"/>
                <a:cs typeface="+mn-cs"/>
              </a:rPr>
              <a:t> Tekst</a:t>
            </a:r>
          </a:p>
          <a:p>
            <a:pPr marL="514350" marR="0" lvl="1"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00" dirty="0"/>
              <a:t>Punkt 1</a:t>
            </a:r>
          </a:p>
        </p:txBody>
      </p:sp>
      <p:sp>
        <p:nvSpPr>
          <p:cNvPr id="43" name="Content Placeholder 8">
            <a:extLst>
              <a:ext uri="{FF2B5EF4-FFF2-40B4-BE49-F238E27FC236}">
                <a16:creationId xmlns:a16="http://schemas.microsoft.com/office/drawing/2014/main" id="{47C5A4AE-3A9E-4A16-9733-913EB2CF47D6}"/>
              </a:ext>
            </a:extLst>
          </p:cNvPr>
          <p:cNvSpPr>
            <a:spLocks noGrp="1"/>
          </p:cNvSpPr>
          <p:nvPr>
            <p:ph sz="quarter" idx="29" hasCustomPrompt="1"/>
          </p:nvPr>
        </p:nvSpPr>
        <p:spPr>
          <a:xfrm>
            <a:off x="1722539" y="2745354"/>
            <a:ext cx="2449303" cy="918000"/>
          </a:xfrm>
          <a:solidFill>
            <a:schemeClr val="tx2"/>
          </a:solidFill>
        </p:spPr>
        <p:txBody>
          <a:bodyPr anchor="ctr"/>
          <a:lstStyle>
            <a:lvl1pPr marL="171450" marR="0" indent="-171450" algn="ctr" defTabSz="739841" rtl="0" eaLnBrk="1" fontAlgn="auto" latinLnBrk="0" hangingPunct="1">
              <a:lnSpc>
                <a:spcPct val="100000"/>
              </a:lnSpc>
              <a:spcBef>
                <a:spcPts val="0"/>
              </a:spcBef>
              <a:spcAft>
                <a:spcPts val="0"/>
              </a:spcAft>
              <a:buClrTx/>
              <a:buSzTx/>
              <a:buFont typeface="Arial" panose="020B0604020202020204" pitchFamily="34" charset="0"/>
              <a:buChar char="•"/>
              <a:tabLst/>
              <a:defRPr>
                <a:solidFill>
                  <a:schemeClr val="bg1"/>
                </a:solidFill>
              </a:defRPr>
            </a:lvl1pPr>
            <a:lvl2pPr marL="342900" marR="0" indent="0" algn="l" defTabSz="739841"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srgbClr val="FFFFFF"/>
                </a:solidFill>
                <a:effectLst/>
                <a:uLnTx/>
                <a:uFillTx/>
                <a:latin typeface="+mn-lt"/>
                <a:ea typeface="+mn-ea"/>
                <a:cs typeface="+mn-cs"/>
              </a:rPr>
              <a:t> Tekst</a:t>
            </a:r>
          </a:p>
          <a:p>
            <a:pPr marL="514350" marR="0" lvl="1"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00" dirty="0"/>
              <a:t>Punkt 1</a:t>
            </a:r>
          </a:p>
        </p:txBody>
      </p:sp>
      <p:sp>
        <p:nvSpPr>
          <p:cNvPr id="44" name="Content Placeholder 8">
            <a:extLst>
              <a:ext uri="{FF2B5EF4-FFF2-40B4-BE49-F238E27FC236}">
                <a16:creationId xmlns:a16="http://schemas.microsoft.com/office/drawing/2014/main" id="{886AEBFA-E7A2-4A0B-85EF-8F8D9050DE02}"/>
              </a:ext>
            </a:extLst>
          </p:cNvPr>
          <p:cNvSpPr>
            <a:spLocks noGrp="1"/>
          </p:cNvSpPr>
          <p:nvPr>
            <p:ph sz="quarter" idx="30" hasCustomPrompt="1"/>
          </p:nvPr>
        </p:nvSpPr>
        <p:spPr>
          <a:xfrm>
            <a:off x="1722539" y="3704770"/>
            <a:ext cx="2449303" cy="918000"/>
          </a:xfrm>
          <a:solidFill>
            <a:schemeClr val="tx2"/>
          </a:solidFill>
        </p:spPr>
        <p:txBody>
          <a:bodyPr anchor="ctr"/>
          <a:lstStyle>
            <a:lvl1pPr marL="171450" marR="0" indent="-171450" algn="ctr" defTabSz="739841" rtl="0" eaLnBrk="1" fontAlgn="auto" latinLnBrk="0" hangingPunct="1">
              <a:lnSpc>
                <a:spcPct val="100000"/>
              </a:lnSpc>
              <a:spcBef>
                <a:spcPts val="0"/>
              </a:spcBef>
              <a:spcAft>
                <a:spcPts val="0"/>
              </a:spcAft>
              <a:buClrTx/>
              <a:buSzTx/>
              <a:buFont typeface="Arial" panose="020B0604020202020204" pitchFamily="34" charset="0"/>
              <a:buChar char="•"/>
              <a:tabLst/>
              <a:defRPr>
                <a:solidFill>
                  <a:schemeClr val="bg1"/>
                </a:solidFill>
              </a:defRPr>
            </a:lvl1pPr>
            <a:lvl2pPr marL="342900" marR="0" indent="0" algn="l" defTabSz="739841"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srgbClr val="FFFFFF"/>
                </a:solidFill>
                <a:effectLst/>
                <a:uLnTx/>
                <a:uFillTx/>
                <a:latin typeface="+mn-lt"/>
                <a:ea typeface="+mn-ea"/>
                <a:cs typeface="+mn-cs"/>
              </a:rPr>
              <a:t> Tekst</a:t>
            </a:r>
          </a:p>
          <a:p>
            <a:pPr marL="514350" marR="0" lvl="1"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00" dirty="0"/>
              <a:t>Punkt 1</a:t>
            </a:r>
          </a:p>
        </p:txBody>
      </p:sp>
      <p:sp>
        <p:nvSpPr>
          <p:cNvPr id="45" name="Picture Placeholder 31">
            <a:extLst>
              <a:ext uri="{FF2B5EF4-FFF2-40B4-BE49-F238E27FC236}">
                <a16:creationId xmlns:a16="http://schemas.microsoft.com/office/drawing/2014/main" id="{790A91A5-D9CC-4FAB-BB13-F549F77733FC}"/>
              </a:ext>
            </a:extLst>
          </p:cNvPr>
          <p:cNvSpPr>
            <a:spLocks noGrp="1"/>
          </p:cNvSpPr>
          <p:nvPr>
            <p:ph type="pic" sz="quarter" idx="31"/>
          </p:nvPr>
        </p:nvSpPr>
        <p:spPr>
          <a:xfrm>
            <a:off x="767223" y="1785531"/>
            <a:ext cx="919162" cy="916676"/>
          </a:xfrm>
          <a:solidFill>
            <a:schemeClr val="accent3"/>
          </a:solidFill>
        </p:spPr>
        <p:txBody>
          <a:bodyPr/>
          <a:lstStyle/>
          <a:p>
            <a:r>
              <a:rPr lang="nb-NO"/>
              <a:t>Klikk på ikonet for å legge til et bilde</a:t>
            </a:r>
          </a:p>
        </p:txBody>
      </p:sp>
      <p:sp>
        <p:nvSpPr>
          <p:cNvPr id="46" name="Picture Placeholder 31">
            <a:extLst>
              <a:ext uri="{FF2B5EF4-FFF2-40B4-BE49-F238E27FC236}">
                <a16:creationId xmlns:a16="http://schemas.microsoft.com/office/drawing/2014/main" id="{9287ECF5-62DA-4BDD-9939-7A5C6019CD0F}"/>
              </a:ext>
            </a:extLst>
          </p:cNvPr>
          <p:cNvSpPr>
            <a:spLocks noGrp="1"/>
          </p:cNvSpPr>
          <p:nvPr>
            <p:ph type="pic" sz="quarter" idx="32"/>
          </p:nvPr>
        </p:nvSpPr>
        <p:spPr>
          <a:xfrm>
            <a:off x="767223" y="2745354"/>
            <a:ext cx="919162" cy="916676"/>
          </a:xfrm>
          <a:solidFill>
            <a:schemeClr val="accent3"/>
          </a:solidFill>
        </p:spPr>
        <p:txBody>
          <a:bodyPr/>
          <a:lstStyle/>
          <a:p>
            <a:r>
              <a:rPr lang="nb-NO"/>
              <a:t>Klikk på ikonet for å legge til et bilde</a:t>
            </a:r>
          </a:p>
        </p:txBody>
      </p:sp>
      <p:sp>
        <p:nvSpPr>
          <p:cNvPr id="47" name="Picture Placeholder 31">
            <a:extLst>
              <a:ext uri="{FF2B5EF4-FFF2-40B4-BE49-F238E27FC236}">
                <a16:creationId xmlns:a16="http://schemas.microsoft.com/office/drawing/2014/main" id="{080B181A-001E-4A75-92F5-A1D5C5F1A316}"/>
              </a:ext>
            </a:extLst>
          </p:cNvPr>
          <p:cNvSpPr>
            <a:spLocks noGrp="1"/>
          </p:cNvSpPr>
          <p:nvPr>
            <p:ph type="pic" sz="quarter" idx="33"/>
          </p:nvPr>
        </p:nvSpPr>
        <p:spPr>
          <a:xfrm>
            <a:off x="767223" y="3704770"/>
            <a:ext cx="919162" cy="916676"/>
          </a:xfrm>
          <a:solidFill>
            <a:schemeClr val="accent3"/>
          </a:solidFill>
        </p:spPr>
        <p:txBody>
          <a:bodyPr/>
          <a:lstStyle/>
          <a:p>
            <a:r>
              <a:rPr lang="nb-NO"/>
              <a:t>Klikk på ikonet for å legge til et bilde</a:t>
            </a:r>
          </a:p>
        </p:txBody>
      </p:sp>
      <p:sp>
        <p:nvSpPr>
          <p:cNvPr id="48" name="Content Placeholder 8">
            <a:extLst>
              <a:ext uri="{FF2B5EF4-FFF2-40B4-BE49-F238E27FC236}">
                <a16:creationId xmlns:a16="http://schemas.microsoft.com/office/drawing/2014/main" id="{2F368376-E8DE-42CE-A08D-98C1CBC08155}"/>
              </a:ext>
            </a:extLst>
          </p:cNvPr>
          <p:cNvSpPr>
            <a:spLocks noGrp="1"/>
          </p:cNvSpPr>
          <p:nvPr>
            <p:ph sz="quarter" idx="14" hasCustomPrompt="1"/>
          </p:nvPr>
        </p:nvSpPr>
        <p:spPr>
          <a:xfrm>
            <a:off x="5632704" y="1785531"/>
            <a:ext cx="2449303" cy="918000"/>
          </a:xfrm>
          <a:solidFill>
            <a:schemeClr val="tx2"/>
          </a:solidFill>
        </p:spPr>
        <p:txBody>
          <a:bodyPr anchor="ctr"/>
          <a:lstStyle>
            <a:lvl1pPr marL="171450" marR="0" indent="-171450" algn="ctr" defTabSz="739841" rtl="0" eaLnBrk="1" fontAlgn="auto" latinLnBrk="0" hangingPunct="1">
              <a:lnSpc>
                <a:spcPct val="100000"/>
              </a:lnSpc>
              <a:spcBef>
                <a:spcPts val="0"/>
              </a:spcBef>
              <a:spcAft>
                <a:spcPts val="0"/>
              </a:spcAft>
              <a:buClrTx/>
              <a:buSzTx/>
              <a:buFont typeface="Arial" panose="020B0604020202020204" pitchFamily="34" charset="0"/>
              <a:buChar char="•"/>
              <a:tabLst/>
              <a:defRPr>
                <a:solidFill>
                  <a:schemeClr val="bg1"/>
                </a:solidFill>
              </a:defRPr>
            </a:lvl1pPr>
            <a:lvl2pPr marL="342900" marR="0" indent="0" algn="l" defTabSz="739841"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srgbClr val="FFFFFF"/>
                </a:solidFill>
                <a:effectLst/>
                <a:uLnTx/>
                <a:uFillTx/>
                <a:latin typeface="+mn-lt"/>
                <a:ea typeface="+mn-ea"/>
                <a:cs typeface="+mn-cs"/>
              </a:rPr>
              <a:t> Tekst</a:t>
            </a:r>
          </a:p>
          <a:p>
            <a:pPr marL="514350" marR="0" lvl="1"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00" dirty="0"/>
              <a:t>Punkt 1</a:t>
            </a:r>
          </a:p>
        </p:txBody>
      </p:sp>
      <p:sp>
        <p:nvSpPr>
          <p:cNvPr id="49" name="Content Placeholder 8">
            <a:extLst>
              <a:ext uri="{FF2B5EF4-FFF2-40B4-BE49-F238E27FC236}">
                <a16:creationId xmlns:a16="http://schemas.microsoft.com/office/drawing/2014/main" id="{245EA875-62E0-456F-A4DB-2AF48566E8EE}"/>
              </a:ext>
            </a:extLst>
          </p:cNvPr>
          <p:cNvSpPr>
            <a:spLocks noGrp="1"/>
          </p:cNvSpPr>
          <p:nvPr>
            <p:ph sz="quarter" idx="15" hasCustomPrompt="1"/>
          </p:nvPr>
        </p:nvSpPr>
        <p:spPr>
          <a:xfrm>
            <a:off x="5632704" y="2745354"/>
            <a:ext cx="2449303" cy="918000"/>
          </a:xfrm>
          <a:solidFill>
            <a:schemeClr val="tx2"/>
          </a:solidFill>
        </p:spPr>
        <p:txBody>
          <a:bodyPr anchor="ctr"/>
          <a:lstStyle>
            <a:lvl1pPr marL="171450" marR="0" indent="-171450" algn="ctr" defTabSz="739841" rtl="0" eaLnBrk="1" fontAlgn="auto" latinLnBrk="0" hangingPunct="1">
              <a:lnSpc>
                <a:spcPct val="100000"/>
              </a:lnSpc>
              <a:spcBef>
                <a:spcPts val="0"/>
              </a:spcBef>
              <a:spcAft>
                <a:spcPts val="0"/>
              </a:spcAft>
              <a:buClrTx/>
              <a:buSzTx/>
              <a:buFont typeface="Arial" panose="020B0604020202020204" pitchFamily="34" charset="0"/>
              <a:buChar char="•"/>
              <a:tabLst/>
              <a:defRPr>
                <a:solidFill>
                  <a:schemeClr val="bg1"/>
                </a:solidFill>
              </a:defRPr>
            </a:lvl1pPr>
            <a:lvl2pPr marL="342900" marR="0" indent="0" algn="l" defTabSz="739841"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srgbClr val="FFFFFF"/>
                </a:solidFill>
                <a:effectLst/>
                <a:uLnTx/>
                <a:uFillTx/>
                <a:latin typeface="+mn-lt"/>
                <a:ea typeface="+mn-ea"/>
                <a:cs typeface="+mn-cs"/>
              </a:rPr>
              <a:t> Tekst</a:t>
            </a:r>
          </a:p>
          <a:p>
            <a:pPr marL="514350" marR="0" lvl="1"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00" dirty="0"/>
              <a:t>Punkt 1</a:t>
            </a:r>
          </a:p>
        </p:txBody>
      </p:sp>
      <p:sp>
        <p:nvSpPr>
          <p:cNvPr id="50" name="Content Placeholder 8">
            <a:extLst>
              <a:ext uri="{FF2B5EF4-FFF2-40B4-BE49-F238E27FC236}">
                <a16:creationId xmlns:a16="http://schemas.microsoft.com/office/drawing/2014/main" id="{307C4CCC-D3D2-4CC6-B1E6-35121E891567}"/>
              </a:ext>
            </a:extLst>
          </p:cNvPr>
          <p:cNvSpPr>
            <a:spLocks noGrp="1"/>
          </p:cNvSpPr>
          <p:nvPr>
            <p:ph sz="quarter" idx="16" hasCustomPrompt="1"/>
          </p:nvPr>
        </p:nvSpPr>
        <p:spPr>
          <a:xfrm>
            <a:off x="5632704" y="3704770"/>
            <a:ext cx="2449303" cy="918000"/>
          </a:xfrm>
          <a:solidFill>
            <a:schemeClr val="tx2"/>
          </a:solidFill>
        </p:spPr>
        <p:txBody>
          <a:bodyPr anchor="ctr"/>
          <a:lstStyle>
            <a:lvl1pPr marL="171450" marR="0" indent="-171450" algn="ctr" defTabSz="739841" rtl="0" eaLnBrk="1" fontAlgn="auto" latinLnBrk="0" hangingPunct="1">
              <a:lnSpc>
                <a:spcPct val="100000"/>
              </a:lnSpc>
              <a:spcBef>
                <a:spcPts val="0"/>
              </a:spcBef>
              <a:spcAft>
                <a:spcPts val="0"/>
              </a:spcAft>
              <a:buClrTx/>
              <a:buSzTx/>
              <a:buFont typeface="Arial" panose="020B0604020202020204" pitchFamily="34" charset="0"/>
              <a:buChar char="•"/>
              <a:tabLst/>
              <a:defRPr>
                <a:solidFill>
                  <a:schemeClr val="bg1"/>
                </a:solidFill>
              </a:defRPr>
            </a:lvl1pPr>
            <a:lvl2pPr marL="342900" marR="0" indent="0" algn="l" defTabSz="739841"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srgbClr val="FFFFFF"/>
                </a:solidFill>
                <a:effectLst/>
                <a:uLnTx/>
                <a:uFillTx/>
                <a:latin typeface="+mn-lt"/>
                <a:ea typeface="+mn-ea"/>
                <a:cs typeface="+mn-cs"/>
              </a:rPr>
              <a:t> Tekst</a:t>
            </a:r>
          </a:p>
          <a:p>
            <a:pPr marL="514350" marR="0" lvl="1" indent="-171450" algn="l" defTabSz="7398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00" dirty="0"/>
              <a:t>Punkt 1</a:t>
            </a:r>
          </a:p>
        </p:txBody>
      </p:sp>
      <p:sp>
        <p:nvSpPr>
          <p:cNvPr id="51" name="Picture Placeholder 31">
            <a:extLst>
              <a:ext uri="{FF2B5EF4-FFF2-40B4-BE49-F238E27FC236}">
                <a16:creationId xmlns:a16="http://schemas.microsoft.com/office/drawing/2014/main" id="{71CC231F-9DC0-42A4-9A89-9BD5B2FCB615}"/>
              </a:ext>
            </a:extLst>
          </p:cNvPr>
          <p:cNvSpPr>
            <a:spLocks noGrp="1"/>
          </p:cNvSpPr>
          <p:nvPr>
            <p:ph type="pic" sz="quarter" idx="25"/>
          </p:nvPr>
        </p:nvSpPr>
        <p:spPr>
          <a:xfrm>
            <a:off x="4677388" y="1785531"/>
            <a:ext cx="919162" cy="916676"/>
          </a:xfrm>
          <a:solidFill>
            <a:schemeClr val="accent3"/>
          </a:solidFill>
        </p:spPr>
        <p:txBody>
          <a:bodyPr/>
          <a:lstStyle/>
          <a:p>
            <a:r>
              <a:rPr lang="nb-NO"/>
              <a:t>Klikk på ikonet for å legge til et bilde</a:t>
            </a:r>
          </a:p>
        </p:txBody>
      </p:sp>
      <p:sp>
        <p:nvSpPr>
          <p:cNvPr id="52" name="Picture Placeholder 31">
            <a:extLst>
              <a:ext uri="{FF2B5EF4-FFF2-40B4-BE49-F238E27FC236}">
                <a16:creationId xmlns:a16="http://schemas.microsoft.com/office/drawing/2014/main" id="{787BDBDC-4CA2-4AE1-912A-D53310C6735A}"/>
              </a:ext>
            </a:extLst>
          </p:cNvPr>
          <p:cNvSpPr>
            <a:spLocks noGrp="1"/>
          </p:cNvSpPr>
          <p:nvPr>
            <p:ph type="pic" sz="quarter" idx="26"/>
          </p:nvPr>
        </p:nvSpPr>
        <p:spPr>
          <a:xfrm>
            <a:off x="4677388" y="2745354"/>
            <a:ext cx="919162" cy="916676"/>
          </a:xfrm>
          <a:solidFill>
            <a:schemeClr val="accent3"/>
          </a:solidFill>
        </p:spPr>
        <p:txBody>
          <a:bodyPr/>
          <a:lstStyle/>
          <a:p>
            <a:r>
              <a:rPr lang="nb-NO"/>
              <a:t>Klikk på ikonet for å legge til et bilde</a:t>
            </a:r>
          </a:p>
        </p:txBody>
      </p:sp>
      <p:sp>
        <p:nvSpPr>
          <p:cNvPr id="53" name="Picture Placeholder 31">
            <a:extLst>
              <a:ext uri="{FF2B5EF4-FFF2-40B4-BE49-F238E27FC236}">
                <a16:creationId xmlns:a16="http://schemas.microsoft.com/office/drawing/2014/main" id="{19720F49-6015-46B9-AC04-46AED372B0BF}"/>
              </a:ext>
            </a:extLst>
          </p:cNvPr>
          <p:cNvSpPr>
            <a:spLocks noGrp="1"/>
          </p:cNvSpPr>
          <p:nvPr>
            <p:ph type="pic" sz="quarter" idx="27"/>
          </p:nvPr>
        </p:nvSpPr>
        <p:spPr>
          <a:xfrm>
            <a:off x="4677388" y="3704770"/>
            <a:ext cx="919162" cy="916676"/>
          </a:xfrm>
          <a:solidFill>
            <a:schemeClr val="accent3"/>
          </a:solidFill>
        </p:spPr>
        <p:txBody>
          <a:bodyPr/>
          <a:lstStyle/>
          <a:p>
            <a:r>
              <a:rPr lang="nb-NO"/>
              <a:t>Klikk på ikonet for å legge til et bilde</a:t>
            </a:r>
          </a:p>
        </p:txBody>
      </p:sp>
      <p:sp>
        <p:nvSpPr>
          <p:cNvPr id="54" name="Tittel 1">
            <a:extLst>
              <a:ext uri="{FF2B5EF4-FFF2-40B4-BE49-F238E27FC236}">
                <a16:creationId xmlns:a16="http://schemas.microsoft.com/office/drawing/2014/main" id="{972894B4-8282-4BF1-9F5D-D0346868A3F5}"/>
              </a:ext>
            </a:extLst>
          </p:cNvPr>
          <p:cNvSpPr>
            <a:spLocks noGrp="1"/>
          </p:cNvSpPr>
          <p:nvPr>
            <p:ph type="title" hasCustomPrompt="1"/>
          </p:nvPr>
        </p:nvSpPr>
        <p:spPr>
          <a:xfrm>
            <a:off x="720725" y="656468"/>
            <a:ext cx="7678808" cy="299407"/>
          </a:xfrm>
        </p:spPr>
        <p:txBody>
          <a:bodyPr lIns="0" tIns="0" rIns="0" bIns="0" anchor="ctr">
            <a:noAutofit/>
          </a:bodyPr>
          <a:lstStyle>
            <a:lvl1pPr>
              <a:lnSpc>
                <a:spcPct val="100000"/>
              </a:lnSpc>
              <a:defRPr sz="2400" baseline="0">
                <a:solidFill>
                  <a:srgbClr val="003D55"/>
                </a:solidFill>
              </a:defRPr>
            </a:lvl1pPr>
          </a:lstStyle>
          <a:p>
            <a:r>
              <a:rPr lang="nb-NO" dirty="0"/>
              <a:t>Skriv overskrift her (</a:t>
            </a:r>
            <a:r>
              <a:rPr lang="nb-NO" dirty="0" err="1"/>
              <a:t>arial</a:t>
            </a:r>
            <a:r>
              <a:rPr lang="nb-NO" dirty="0"/>
              <a:t>, </a:t>
            </a:r>
            <a:r>
              <a:rPr lang="nb-NO" dirty="0" err="1"/>
              <a:t>str</a:t>
            </a:r>
            <a:r>
              <a:rPr lang="nb-NO" dirty="0"/>
              <a:t>. 24)</a:t>
            </a:r>
          </a:p>
        </p:txBody>
      </p:sp>
    </p:spTree>
    <p:extLst>
      <p:ext uri="{BB962C8B-B14F-4D97-AF65-F5344CB8AC3E}">
        <p14:creationId xmlns:p14="http://schemas.microsoft.com/office/powerpoint/2010/main" val="6949179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kser">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1523A92-2DAD-40E1-B928-E2C2B698A008}"/>
              </a:ext>
            </a:extLst>
          </p:cNvPr>
          <p:cNvGraphicFramePr>
            <a:graphicFrameLocks noChangeAspect="1"/>
          </p:cNvGraphicFramePr>
          <p:nvPr userDrawn="1">
            <p:custDataLst>
              <p:tags r:id="rId1"/>
            </p:custDataLst>
            <p:extLst>
              <p:ext uri="{D42A27DB-BD31-4B8C-83A1-F6EECF244321}">
                <p14:modId xmlns:p14="http://schemas.microsoft.com/office/powerpoint/2010/main" val="5142881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6" name="Object 5" hidden="1">
                        <a:extLst>
                          <a:ext uri="{FF2B5EF4-FFF2-40B4-BE49-F238E27FC236}">
                            <a16:creationId xmlns:a16="http://schemas.microsoft.com/office/drawing/2014/main" id="{71523A92-2DAD-40E1-B928-E2C2B698A00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Rectangle 28" hidden="1">
            <a:extLst>
              <a:ext uri="{FF2B5EF4-FFF2-40B4-BE49-F238E27FC236}">
                <a16:creationId xmlns:a16="http://schemas.microsoft.com/office/drawing/2014/main" id="{BEE3F82C-5B14-47EA-A1EA-D571E1D751E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 name="Content Placeholder 2">
            <a:extLst>
              <a:ext uri="{FF2B5EF4-FFF2-40B4-BE49-F238E27FC236}">
                <a16:creationId xmlns:a16="http://schemas.microsoft.com/office/drawing/2014/main" id="{D89CBEF6-57BD-4552-BDDF-E8E488A979AE}"/>
              </a:ext>
            </a:extLst>
          </p:cNvPr>
          <p:cNvSpPr>
            <a:spLocks noGrp="1"/>
          </p:cNvSpPr>
          <p:nvPr>
            <p:ph sz="quarter" idx="10"/>
          </p:nvPr>
        </p:nvSpPr>
        <p:spPr>
          <a:xfrm>
            <a:off x="2765425" y="2034685"/>
            <a:ext cx="1971675" cy="2516400"/>
          </a:xfrm>
          <a:solidFill>
            <a:srgbClr val="214054"/>
          </a:solidFill>
        </p:spPr>
        <p:txBody>
          <a:bodyPr/>
          <a:lstStyle>
            <a:lvl1pPr marL="285750" indent="-285750">
              <a:buFont typeface="Arial" panose="020B0604020202020204" pitchFamily="34" charset="0"/>
              <a:buChar char="•"/>
              <a:defRPr sz="9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cxnSp>
        <p:nvCxnSpPr>
          <p:cNvPr id="11" name="Straight Connector 10">
            <a:extLst>
              <a:ext uri="{FF2B5EF4-FFF2-40B4-BE49-F238E27FC236}">
                <a16:creationId xmlns:a16="http://schemas.microsoft.com/office/drawing/2014/main" id="{5A6A6B8A-59FF-4087-A27D-CD42C88C9F1A}"/>
              </a:ext>
            </a:extLst>
          </p:cNvPr>
          <p:cNvCxnSpPr/>
          <p:nvPr userDrawn="1"/>
        </p:nvCxnSpPr>
        <p:spPr>
          <a:xfrm>
            <a:off x="4657925" y="2034685"/>
            <a:ext cx="220986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06FD3DF-BB41-417D-9B61-02FF4AB2C70D}"/>
              </a:ext>
            </a:extLst>
          </p:cNvPr>
          <p:cNvCxnSpPr/>
          <p:nvPr userDrawn="1"/>
        </p:nvCxnSpPr>
        <p:spPr>
          <a:xfrm>
            <a:off x="2742694" y="2034685"/>
            <a:ext cx="2008970"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7" name="Text Placeholder 3">
            <a:extLst>
              <a:ext uri="{FF2B5EF4-FFF2-40B4-BE49-F238E27FC236}">
                <a16:creationId xmlns:a16="http://schemas.microsoft.com/office/drawing/2014/main" id="{CBBE7C7E-8DA0-4D5F-A9A6-140E7D4652BD}"/>
              </a:ext>
            </a:extLst>
          </p:cNvPr>
          <p:cNvSpPr txBox="1">
            <a:spLocks/>
          </p:cNvSpPr>
          <p:nvPr userDrawn="1"/>
        </p:nvSpPr>
        <p:spPr>
          <a:xfrm>
            <a:off x="159793" y="4772114"/>
            <a:ext cx="6962739" cy="167675"/>
          </a:xfrm>
          <a:prstGeom prst="rect">
            <a:avLst/>
          </a:prstGeom>
        </p:spPr>
        <p:txBody>
          <a:bodyPr/>
          <a:lstStyle>
            <a:lvl1pPr marL="0" indent="0" algn="l" defTabSz="685800" rtl="0" eaLnBrk="1" latinLnBrk="0" hangingPunct="1">
              <a:lnSpc>
                <a:spcPct val="120000"/>
              </a:lnSpc>
              <a:spcBef>
                <a:spcPts val="750"/>
              </a:spcBef>
              <a:buFont typeface="Arial" panose="020B0604020202020204" pitchFamily="34" charset="0"/>
              <a:buNone/>
              <a:defRPr sz="1400" kern="1200">
                <a:solidFill>
                  <a:schemeClr val="tx1"/>
                </a:solidFill>
                <a:latin typeface="+mn-lt"/>
                <a:ea typeface="+mn-ea"/>
                <a:cs typeface="+mn-cs"/>
              </a:defRPr>
            </a:lvl1pPr>
            <a:lvl2pPr marL="514350" indent="-135000" algn="l" defTabSz="685800" rtl="0" eaLnBrk="1" latinLnBrk="0" hangingPunct="1">
              <a:lnSpc>
                <a:spcPct val="120000"/>
              </a:lnSpc>
              <a:spcBef>
                <a:spcPts val="375"/>
              </a:spcBef>
              <a:buFont typeface="Arial" panose="020B0604020202020204" pitchFamily="34" charset="0"/>
              <a:buChar char="-"/>
              <a:defRPr sz="1400" kern="1200">
                <a:solidFill>
                  <a:schemeClr val="tx1"/>
                </a:solidFill>
                <a:latin typeface="+mn-lt"/>
                <a:ea typeface="+mn-ea"/>
                <a:cs typeface="+mn-cs"/>
              </a:defRPr>
            </a:lvl2pPr>
            <a:lvl3pPr marL="893700" indent="-171450" algn="l" defTabSz="685800" rtl="0" eaLnBrk="1" latinLnBrk="0" hangingPunct="1">
              <a:lnSpc>
                <a:spcPct val="12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35000" algn="l" defTabSz="685800" rtl="0" eaLnBrk="1" latinLnBrk="0" hangingPunct="1">
              <a:lnSpc>
                <a:spcPct val="12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35000" algn="l" defTabSz="685800" rtl="0" eaLnBrk="1" latinLnBrk="0" hangingPunct="1">
              <a:lnSpc>
                <a:spcPct val="12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endParaRPr kumimoji="0" lang="nb-NO" sz="1050" b="0" i="1" u="none" strike="noStrike" kern="1200" cap="none" spc="0" normalizeH="0" baseline="0" noProof="0" dirty="0">
              <a:ln>
                <a:noFill/>
              </a:ln>
              <a:solidFill>
                <a:srgbClr val="313640"/>
              </a:solidFill>
              <a:effectLst/>
              <a:uLnTx/>
              <a:uFillTx/>
              <a:latin typeface="Arial" panose="020B0604020202020204"/>
              <a:ea typeface="+mn-ea"/>
              <a:cs typeface="+mn-cs"/>
            </a:endParaRPr>
          </a:p>
        </p:txBody>
      </p:sp>
      <p:sp>
        <p:nvSpPr>
          <p:cNvPr id="26" name="Tittel 1">
            <a:extLst>
              <a:ext uri="{FF2B5EF4-FFF2-40B4-BE49-F238E27FC236}">
                <a16:creationId xmlns:a16="http://schemas.microsoft.com/office/drawing/2014/main" id="{58461E7D-320F-4834-9A0B-1BA06BCF52E4}"/>
              </a:ext>
            </a:extLst>
          </p:cNvPr>
          <p:cNvSpPr>
            <a:spLocks noGrp="1"/>
          </p:cNvSpPr>
          <p:nvPr>
            <p:ph type="title" hasCustomPrompt="1"/>
          </p:nvPr>
        </p:nvSpPr>
        <p:spPr>
          <a:xfrm>
            <a:off x="720725" y="656468"/>
            <a:ext cx="7678808" cy="299407"/>
          </a:xfrm>
        </p:spPr>
        <p:txBody>
          <a:bodyPr lIns="0" tIns="0" rIns="0" bIns="0" anchor="ctr">
            <a:noAutofit/>
          </a:bodyPr>
          <a:lstStyle>
            <a:lvl1pPr>
              <a:lnSpc>
                <a:spcPct val="100000"/>
              </a:lnSpc>
              <a:defRPr sz="2400" baseline="0">
                <a:solidFill>
                  <a:srgbClr val="003D55"/>
                </a:solidFill>
              </a:defRPr>
            </a:lvl1pPr>
          </a:lstStyle>
          <a:p>
            <a:r>
              <a:rPr lang="nb-NO" dirty="0"/>
              <a:t>Skriv overskrift her (</a:t>
            </a:r>
            <a:r>
              <a:rPr lang="nb-NO" dirty="0" err="1"/>
              <a:t>arial</a:t>
            </a:r>
            <a:r>
              <a:rPr lang="nb-NO" dirty="0"/>
              <a:t>, </a:t>
            </a:r>
            <a:r>
              <a:rPr lang="nb-NO" dirty="0" err="1"/>
              <a:t>str</a:t>
            </a:r>
            <a:r>
              <a:rPr lang="nb-NO" dirty="0"/>
              <a:t>. 24)</a:t>
            </a:r>
          </a:p>
        </p:txBody>
      </p:sp>
      <p:sp>
        <p:nvSpPr>
          <p:cNvPr id="5" name="Text Placeholder 4">
            <a:extLst>
              <a:ext uri="{FF2B5EF4-FFF2-40B4-BE49-F238E27FC236}">
                <a16:creationId xmlns:a16="http://schemas.microsoft.com/office/drawing/2014/main" id="{D49AD624-3277-405B-9028-2AFAE14AD4AB}"/>
              </a:ext>
            </a:extLst>
          </p:cNvPr>
          <p:cNvSpPr>
            <a:spLocks noGrp="1"/>
          </p:cNvSpPr>
          <p:nvPr>
            <p:ph type="body" sz="quarter" idx="11" hasCustomPrompt="1"/>
          </p:nvPr>
        </p:nvSpPr>
        <p:spPr>
          <a:xfrm>
            <a:off x="2765425" y="1627219"/>
            <a:ext cx="1971675" cy="409575"/>
          </a:xfrm>
          <a:solidFill>
            <a:srgbClr val="214054"/>
          </a:solidFill>
        </p:spPr>
        <p:txBody>
          <a:bodyPr anchor="ctr">
            <a:normAutofit/>
          </a:bodyPr>
          <a:lstStyle>
            <a:lvl1pPr algn="ctr">
              <a:defRPr sz="1200" b="1">
                <a:solidFill>
                  <a:schemeClr val="bg1"/>
                </a:solidFill>
              </a:defRPr>
            </a:lvl1pPr>
          </a:lstStyle>
          <a:p>
            <a:pPr lvl="0"/>
            <a:r>
              <a:rPr lang="nb-NO" dirty="0"/>
              <a:t>Overskrift</a:t>
            </a:r>
          </a:p>
        </p:txBody>
      </p:sp>
      <p:sp>
        <p:nvSpPr>
          <p:cNvPr id="30" name="Content Placeholder 2">
            <a:extLst>
              <a:ext uri="{FF2B5EF4-FFF2-40B4-BE49-F238E27FC236}">
                <a16:creationId xmlns:a16="http://schemas.microsoft.com/office/drawing/2014/main" id="{A0913243-66CE-41E3-89A7-B97D0C8ECB25}"/>
              </a:ext>
            </a:extLst>
          </p:cNvPr>
          <p:cNvSpPr>
            <a:spLocks noGrp="1"/>
          </p:cNvSpPr>
          <p:nvPr>
            <p:ph sz="quarter" idx="12"/>
          </p:nvPr>
        </p:nvSpPr>
        <p:spPr>
          <a:xfrm>
            <a:off x="4816557" y="2034685"/>
            <a:ext cx="1971675" cy="2515090"/>
          </a:xfrm>
          <a:solidFill>
            <a:srgbClr val="214054"/>
          </a:solidFill>
        </p:spPr>
        <p:txBody>
          <a:bodyPr/>
          <a:lstStyle>
            <a:lvl1pPr marL="285750" indent="-285750">
              <a:buFont typeface="Arial" panose="020B0604020202020204" pitchFamily="34" charset="0"/>
              <a:buChar char="•"/>
              <a:defRPr sz="9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32" name="Text Placeholder 4">
            <a:extLst>
              <a:ext uri="{FF2B5EF4-FFF2-40B4-BE49-F238E27FC236}">
                <a16:creationId xmlns:a16="http://schemas.microsoft.com/office/drawing/2014/main" id="{CB583103-A6FE-42FC-B5F2-F4170C4CE2D4}"/>
              </a:ext>
            </a:extLst>
          </p:cNvPr>
          <p:cNvSpPr>
            <a:spLocks noGrp="1"/>
          </p:cNvSpPr>
          <p:nvPr>
            <p:ph type="body" sz="quarter" idx="14" hasCustomPrompt="1"/>
          </p:nvPr>
        </p:nvSpPr>
        <p:spPr>
          <a:xfrm>
            <a:off x="4816557" y="1625600"/>
            <a:ext cx="1971675" cy="409575"/>
          </a:xfrm>
          <a:solidFill>
            <a:srgbClr val="214054"/>
          </a:solidFill>
        </p:spPr>
        <p:txBody>
          <a:bodyPr anchor="ctr">
            <a:normAutofit/>
          </a:bodyPr>
          <a:lstStyle>
            <a:lvl1pPr algn="ctr">
              <a:defRPr sz="1200" b="1">
                <a:solidFill>
                  <a:schemeClr val="bg1"/>
                </a:solidFill>
              </a:defRPr>
            </a:lvl1pPr>
          </a:lstStyle>
          <a:p>
            <a:pPr lvl="0"/>
            <a:r>
              <a:rPr lang="nb-NO" dirty="0"/>
              <a:t>Overskrift</a:t>
            </a:r>
          </a:p>
        </p:txBody>
      </p:sp>
      <p:cxnSp>
        <p:nvCxnSpPr>
          <p:cNvPr id="34" name="Straight Connector 33">
            <a:extLst>
              <a:ext uri="{FF2B5EF4-FFF2-40B4-BE49-F238E27FC236}">
                <a16:creationId xmlns:a16="http://schemas.microsoft.com/office/drawing/2014/main" id="{1C3D0178-EBD6-4FDF-B3FF-1C44445177FD}"/>
              </a:ext>
            </a:extLst>
          </p:cNvPr>
          <p:cNvCxnSpPr/>
          <p:nvPr userDrawn="1"/>
        </p:nvCxnSpPr>
        <p:spPr>
          <a:xfrm>
            <a:off x="4793163" y="2034685"/>
            <a:ext cx="2008970"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C156EE-F246-46A0-AC80-33A2B506B316}"/>
              </a:ext>
            </a:extLst>
          </p:cNvPr>
          <p:cNvCxnSpPr/>
          <p:nvPr userDrawn="1"/>
        </p:nvCxnSpPr>
        <p:spPr>
          <a:xfrm>
            <a:off x="6851698" y="2034685"/>
            <a:ext cx="220986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4F775723-8AFD-4821-87BC-AD80F3CD86E6}"/>
              </a:ext>
            </a:extLst>
          </p:cNvPr>
          <p:cNvGrpSpPr/>
          <p:nvPr userDrawn="1"/>
        </p:nvGrpSpPr>
        <p:grpSpPr>
          <a:xfrm>
            <a:off x="6930039" y="2034685"/>
            <a:ext cx="144000" cy="144000"/>
            <a:chOff x="2945219" y="4565206"/>
            <a:chExt cx="202018" cy="199459"/>
          </a:xfrm>
        </p:grpSpPr>
        <p:sp>
          <p:nvSpPr>
            <p:cNvPr id="17" name="Oval 16">
              <a:extLst>
                <a:ext uri="{FF2B5EF4-FFF2-40B4-BE49-F238E27FC236}">
                  <a16:creationId xmlns:a16="http://schemas.microsoft.com/office/drawing/2014/main" id="{9272D787-329B-40AF-B224-1B7C237277DF}"/>
                </a:ext>
              </a:extLst>
            </p:cNvPr>
            <p:cNvSpPr/>
            <p:nvPr/>
          </p:nvSpPr>
          <p:spPr>
            <a:xfrm>
              <a:off x="2945219" y="4565206"/>
              <a:ext cx="202018" cy="199459"/>
            </a:xfrm>
            <a:prstGeom prst="ellipse">
              <a:avLst/>
            </a:prstGeom>
            <a:solidFill>
              <a:srgbClr val="91B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8" name="Graphic 17" descr="Checkmark">
              <a:extLst>
                <a:ext uri="{FF2B5EF4-FFF2-40B4-BE49-F238E27FC236}">
                  <a16:creationId xmlns:a16="http://schemas.microsoft.com/office/drawing/2014/main" id="{E606DAAC-BF43-4624-92A3-84167B043A36}"/>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966483" y="4585197"/>
              <a:ext cx="159488" cy="159488"/>
            </a:xfrm>
            <a:prstGeom prst="rect">
              <a:avLst/>
            </a:prstGeom>
          </p:spPr>
        </p:pic>
      </p:grpSp>
      <p:grpSp>
        <p:nvGrpSpPr>
          <p:cNvPr id="19" name="Group 18">
            <a:extLst>
              <a:ext uri="{FF2B5EF4-FFF2-40B4-BE49-F238E27FC236}">
                <a16:creationId xmlns:a16="http://schemas.microsoft.com/office/drawing/2014/main" id="{4F2E91B6-CE35-426A-A631-489B6A648498}"/>
              </a:ext>
            </a:extLst>
          </p:cNvPr>
          <p:cNvGrpSpPr/>
          <p:nvPr userDrawn="1"/>
        </p:nvGrpSpPr>
        <p:grpSpPr>
          <a:xfrm>
            <a:off x="6930039" y="2034685"/>
            <a:ext cx="144000" cy="144000"/>
            <a:chOff x="2945219" y="4565206"/>
            <a:chExt cx="202018" cy="199459"/>
          </a:xfrm>
        </p:grpSpPr>
        <p:sp>
          <p:nvSpPr>
            <p:cNvPr id="20" name="Oval 19">
              <a:extLst>
                <a:ext uri="{FF2B5EF4-FFF2-40B4-BE49-F238E27FC236}">
                  <a16:creationId xmlns:a16="http://schemas.microsoft.com/office/drawing/2014/main" id="{7637F9D7-6F57-4A5F-B849-5E98ED0309BE}"/>
                </a:ext>
              </a:extLst>
            </p:cNvPr>
            <p:cNvSpPr/>
            <p:nvPr/>
          </p:nvSpPr>
          <p:spPr>
            <a:xfrm>
              <a:off x="2945219" y="4565206"/>
              <a:ext cx="202018" cy="199459"/>
            </a:xfrm>
            <a:prstGeom prst="ellipse">
              <a:avLst/>
            </a:prstGeom>
            <a:solidFill>
              <a:srgbClr val="91B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1" name="Graphic 20" descr="Checkmark">
              <a:extLst>
                <a:ext uri="{FF2B5EF4-FFF2-40B4-BE49-F238E27FC236}">
                  <a16:creationId xmlns:a16="http://schemas.microsoft.com/office/drawing/2014/main" id="{E8BDC3C6-E5D3-46B0-9B1E-425FF7278E6D}"/>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966483" y="4585197"/>
              <a:ext cx="159488" cy="159488"/>
            </a:xfrm>
            <a:prstGeom prst="rect">
              <a:avLst/>
            </a:prstGeom>
          </p:spPr>
        </p:pic>
      </p:grpSp>
      <p:grpSp>
        <p:nvGrpSpPr>
          <p:cNvPr id="22" name="Group 21">
            <a:extLst>
              <a:ext uri="{FF2B5EF4-FFF2-40B4-BE49-F238E27FC236}">
                <a16:creationId xmlns:a16="http://schemas.microsoft.com/office/drawing/2014/main" id="{D41EB7D6-C08C-4215-93B8-D93938543544}"/>
              </a:ext>
            </a:extLst>
          </p:cNvPr>
          <p:cNvGrpSpPr/>
          <p:nvPr userDrawn="1"/>
        </p:nvGrpSpPr>
        <p:grpSpPr>
          <a:xfrm>
            <a:off x="6930039" y="2034685"/>
            <a:ext cx="144000" cy="144000"/>
            <a:chOff x="2945219" y="4565206"/>
            <a:chExt cx="202018" cy="199459"/>
          </a:xfrm>
        </p:grpSpPr>
        <p:sp>
          <p:nvSpPr>
            <p:cNvPr id="23" name="Oval 22">
              <a:extLst>
                <a:ext uri="{FF2B5EF4-FFF2-40B4-BE49-F238E27FC236}">
                  <a16:creationId xmlns:a16="http://schemas.microsoft.com/office/drawing/2014/main" id="{006E654C-A6BF-4518-9A7B-ADA1E8CC4ECA}"/>
                </a:ext>
              </a:extLst>
            </p:cNvPr>
            <p:cNvSpPr/>
            <p:nvPr/>
          </p:nvSpPr>
          <p:spPr>
            <a:xfrm>
              <a:off x="2945219" y="4565206"/>
              <a:ext cx="202018" cy="199459"/>
            </a:xfrm>
            <a:prstGeom prst="ellipse">
              <a:avLst/>
            </a:prstGeom>
            <a:solidFill>
              <a:srgbClr val="91B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4" name="Graphic 23" descr="Checkmark">
              <a:extLst>
                <a:ext uri="{FF2B5EF4-FFF2-40B4-BE49-F238E27FC236}">
                  <a16:creationId xmlns:a16="http://schemas.microsoft.com/office/drawing/2014/main" id="{A23407D7-3072-4226-A8C8-E9C1CFA199AD}"/>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966483" y="4585197"/>
              <a:ext cx="159488" cy="159488"/>
            </a:xfrm>
            <a:prstGeom prst="rect">
              <a:avLst/>
            </a:prstGeom>
          </p:spPr>
        </p:pic>
      </p:grpSp>
      <p:sp>
        <p:nvSpPr>
          <p:cNvPr id="31" name="Content Placeholder 2">
            <a:extLst>
              <a:ext uri="{FF2B5EF4-FFF2-40B4-BE49-F238E27FC236}">
                <a16:creationId xmlns:a16="http://schemas.microsoft.com/office/drawing/2014/main" id="{B2B26A7A-A7B2-4B3F-832B-11E4770D7823}"/>
              </a:ext>
            </a:extLst>
          </p:cNvPr>
          <p:cNvSpPr>
            <a:spLocks noGrp="1"/>
          </p:cNvSpPr>
          <p:nvPr>
            <p:ph sz="quarter" idx="13"/>
          </p:nvPr>
        </p:nvSpPr>
        <p:spPr>
          <a:xfrm>
            <a:off x="6867249" y="2034685"/>
            <a:ext cx="1971675" cy="2515089"/>
          </a:xfrm>
          <a:solidFill>
            <a:srgbClr val="214054"/>
          </a:solidFill>
        </p:spPr>
        <p:txBody>
          <a:bodyPr/>
          <a:lstStyle>
            <a:lvl1pPr marL="285750" indent="-285750">
              <a:buFont typeface="Arial" panose="020B0604020202020204" pitchFamily="34" charset="0"/>
              <a:buChar char="•"/>
              <a:defRPr sz="9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33" name="Text Placeholder 4">
            <a:extLst>
              <a:ext uri="{FF2B5EF4-FFF2-40B4-BE49-F238E27FC236}">
                <a16:creationId xmlns:a16="http://schemas.microsoft.com/office/drawing/2014/main" id="{C97D4EF0-44F3-4EBB-AEE0-D3455BE8D15F}"/>
              </a:ext>
            </a:extLst>
          </p:cNvPr>
          <p:cNvSpPr>
            <a:spLocks noGrp="1"/>
          </p:cNvSpPr>
          <p:nvPr>
            <p:ph type="body" sz="quarter" idx="15" hasCustomPrompt="1"/>
          </p:nvPr>
        </p:nvSpPr>
        <p:spPr>
          <a:xfrm>
            <a:off x="6867249" y="1625110"/>
            <a:ext cx="1971675" cy="409575"/>
          </a:xfrm>
          <a:solidFill>
            <a:srgbClr val="214054"/>
          </a:solidFill>
        </p:spPr>
        <p:txBody>
          <a:bodyPr anchor="ctr">
            <a:normAutofit/>
          </a:bodyPr>
          <a:lstStyle>
            <a:lvl1pPr algn="ctr">
              <a:defRPr sz="1200" b="1">
                <a:solidFill>
                  <a:schemeClr val="bg1"/>
                </a:solidFill>
              </a:defRPr>
            </a:lvl1pPr>
          </a:lstStyle>
          <a:p>
            <a:pPr lvl="0"/>
            <a:r>
              <a:rPr lang="nb-NO" dirty="0"/>
              <a:t>Overskrift</a:t>
            </a:r>
          </a:p>
        </p:txBody>
      </p:sp>
      <p:cxnSp>
        <p:nvCxnSpPr>
          <p:cNvPr id="35" name="Straight Connector 34">
            <a:extLst>
              <a:ext uri="{FF2B5EF4-FFF2-40B4-BE49-F238E27FC236}">
                <a16:creationId xmlns:a16="http://schemas.microsoft.com/office/drawing/2014/main" id="{669FF6AE-EAAD-450F-9EB4-72C97E503679}"/>
              </a:ext>
            </a:extLst>
          </p:cNvPr>
          <p:cNvCxnSpPr/>
          <p:nvPr userDrawn="1"/>
        </p:nvCxnSpPr>
        <p:spPr>
          <a:xfrm>
            <a:off x="6867249" y="2034685"/>
            <a:ext cx="2008970"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25" name="Bilde 5">
            <a:extLst>
              <a:ext uri="{FF2B5EF4-FFF2-40B4-BE49-F238E27FC236}">
                <a16:creationId xmlns:a16="http://schemas.microsoft.com/office/drawing/2014/main" id="{E6081462-3C0B-492D-A6F7-7592E55E6947}"/>
              </a:ext>
            </a:extLst>
          </p:cNvPr>
          <p:cNvPicPr>
            <a:picLocks noChangeAspect="1"/>
          </p:cNvPicPr>
          <p:nvPr userDrawn="1"/>
        </p:nvPicPr>
        <p:blipFill>
          <a:blip r:embed="rId8"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62186" y="792865"/>
            <a:ext cx="3078976" cy="3960000"/>
          </a:xfrm>
          <a:prstGeom prst="rect">
            <a:avLst/>
          </a:prstGeom>
        </p:spPr>
      </p:pic>
    </p:spTree>
    <p:extLst>
      <p:ext uri="{BB962C8B-B14F-4D97-AF65-F5344CB8AC3E}">
        <p14:creationId xmlns:p14="http://schemas.microsoft.com/office/powerpoint/2010/main" val="1767013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ndinger og bokser">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602CD2F-05E5-45C6-B7F5-4D44FE80F01A}"/>
              </a:ext>
            </a:extLst>
          </p:cNvPr>
          <p:cNvGraphicFramePr>
            <a:graphicFrameLocks noChangeAspect="1"/>
          </p:cNvGraphicFramePr>
          <p:nvPr userDrawn="1">
            <p:custDataLst>
              <p:tags r:id="rId1"/>
            </p:custDataLst>
            <p:extLst>
              <p:ext uri="{D42A27DB-BD31-4B8C-83A1-F6EECF244321}">
                <p14:modId xmlns:p14="http://schemas.microsoft.com/office/powerpoint/2010/main" val="2188933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6" name="Object 5" hidden="1">
                        <a:extLst>
                          <a:ext uri="{FF2B5EF4-FFF2-40B4-BE49-F238E27FC236}">
                            <a16:creationId xmlns:a16="http://schemas.microsoft.com/office/drawing/2014/main" id="{2602CD2F-05E5-45C6-B7F5-4D44FE80F0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F7E8CF3-6832-4C85-9D04-14421FB02E0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5" name="Plassholder for tekst 8">
            <a:extLst>
              <a:ext uri="{FF2B5EF4-FFF2-40B4-BE49-F238E27FC236}">
                <a16:creationId xmlns:a16="http://schemas.microsoft.com/office/drawing/2014/main" id="{306838F5-A737-4A01-BC16-6E8ADBCB497C}"/>
              </a:ext>
            </a:extLst>
          </p:cNvPr>
          <p:cNvSpPr>
            <a:spLocks noGrp="1"/>
          </p:cNvSpPr>
          <p:nvPr>
            <p:ph type="body" sz="quarter" idx="11" hasCustomPrompt="1"/>
          </p:nvPr>
        </p:nvSpPr>
        <p:spPr>
          <a:xfrm>
            <a:off x="720724" y="4810806"/>
            <a:ext cx="6962739" cy="134139"/>
          </a:xfrm>
        </p:spPr>
        <p:txBody>
          <a:bodyPr wrap="square">
            <a:spAutoFit/>
          </a:bodyPr>
          <a:lstStyle>
            <a:lvl1pPr marL="0" indent="0" algn="l">
              <a:buNone/>
              <a:defRPr sz="800" baseline="0"/>
            </a:lvl1pPr>
            <a:lvl2pPr marL="379350" indent="0">
              <a:buNone/>
              <a:defRPr/>
            </a:lvl2pPr>
            <a:lvl3pPr marL="722250" indent="0">
              <a:buNone/>
              <a:defRPr/>
            </a:lvl3pPr>
            <a:lvl4pPr marL="1065150" indent="0">
              <a:buNone/>
              <a:defRPr/>
            </a:lvl4pPr>
            <a:lvl5pPr marL="1408050" indent="0">
              <a:buNone/>
              <a:defRPr/>
            </a:lvl5pPr>
          </a:lstStyle>
          <a:p>
            <a:pPr lvl="0"/>
            <a:r>
              <a:rPr lang="nb-NO" dirty="0"/>
              <a:t>*Fotnote</a:t>
            </a:r>
          </a:p>
        </p:txBody>
      </p:sp>
      <p:sp>
        <p:nvSpPr>
          <p:cNvPr id="11" name="Oval 10">
            <a:extLst>
              <a:ext uri="{FF2B5EF4-FFF2-40B4-BE49-F238E27FC236}">
                <a16:creationId xmlns:a16="http://schemas.microsoft.com/office/drawing/2014/main" id="{36827488-AC01-4568-B72A-37857EA6A3D4}"/>
              </a:ext>
            </a:extLst>
          </p:cNvPr>
          <p:cNvSpPr/>
          <p:nvPr userDrawn="1"/>
        </p:nvSpPr>
        <p:spPr>
          <a:xfrm>
            <a:off x="1210292" y="1472146"/>
            <a:ext cx="1670400" cy="1669196"/>
          </a:xfrm>
          <a:prstGeom prst="ellipse">
            <a:avLst/>
          </a:prstGeom>
          <a:solidFill>
            <a:srgbClr val="003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5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Oval 16">
            <a:extLst>
              <a:ext uri="{FF2B5EF4-FFF2-40B4-BE49-F238E27FC236}">
                <a16:creationId xmlns:a16="http://schemas.microsoft.com/office/drawing/2014/main" id="{553304DC-DF86-4041-8F1B-87D762BD7DFC}"/>
              </a:ext>
            </a:extLst>
          </p:cNvPr>
          <p:cNvSpPr/>
          <p:nvPr/>
        </p:nvSpPr>
        <p:spPr>
          <a:xfrm>
            <a:off x="3830195" y="1472146"/>
            <a:ext cx="1670400" cy="1669196"/>
          </a:xfrm>
          <a:prstGeom prst="ellipse">
            <a:avLst/>
          </a:prstGeom>
          <a:solidFill>
            <a:srgbClr val="003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5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2" name="Oval 21">
            <a:extLst>
              <a:ext uri="{FF2B5EF4-FFF2-40B4-BE49-F238E27FC236}">
                <a16:creationId xmlns:a16="http://schemas.microsoft.com/office/drawing/2014/main" id="{A960CFAE-CDD9-424E-9030-D6CE8CEC2332}"/>
              </a:ext>
            </a:extLst>
          </p:cNvPr>
          <p:cNvSpPr/>
          <p:nvPr/>
        </p:nvSpPr>
        <p:spPr>
          <a:xfrm>
            <a:off x="6450098" y="1472146"/>
            <a:ext cx="1670400" cy="1669196"/>
          </a:xfrm>
          <a:prstGeom prst="ellipse">
            <a:avLst/>
          </a:prstGeom>
          <a:solidFill>
            <a:srgbClr val="003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5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7" name="Tittel 1">
            <a:extLst>
              <a:ext uri="{FF2B5EF4-FFF2-40B4-BE49-F238E27FC236}">
                <a16:creationId xmlns:a16="http://schemas.microsoft.com/office/drawing/2014/main" id="{B2E02B9B-754B-4AC2-A0FA-76C33CC39C00}"/>
              </a:ext>
            </a:extLst>
          </p:cNvPr>
          <p:cNvSpPr>
            <a:spLocks noGrp="1"/>
          </p:cNvSpPr>
          <p:nvPr userDrawn="1">
            <p:ph type="title" hasCustomPrompt="1"/>
          </p:nvPr>
        </p:nvSpPr>
        <p:spPr>
          <a:xfrm>
            <a:off x="720725" y="656468"/>
            <a:ext cx="7678808" cy="299407"/>
          </a:xfrm>
        </p:spPr>
        <p:txBody>
          <a:bodyPr lIns="0" tIns="0" rIns="0" bIns="0" anchor="ctr">
            <a:noAutofit/>
          </a:bodyPr>
          <a:lstStyle>
            <a:lvl1pPr>
              <a:lnSpc>
                <a:spcPct val="100000"/>
              </a:lnSpc>
              <a:defRPr sz="2400" baseline="0">
                <a:solidFill>
                  <a:srgbClr val="003D55"/>
                </a:solidFill>
              </a:defRPr>
            </a:lvl1pPr>
          </a:lstStyle>
          <a:p>
            <a:r>
              <a:rPr lang="nb-NO" dirty="0"/>
              <a:t>Skriv overskrift her (</a:t>
            </a:r>
            <a:r>
              <a:rPr lang="nb-NO" dirty="0" err="1"/>
              <a:t>arial</a:t>
            </a:r>
            <a:r>
              <a:rPr lang="nb-NO" dirty="0"/>
              <a:t>, </a:t>
            </a:r>
            <a:r>
              <a:rPr lang="nb-NO" dirty="0" err="1"/>
              <a:t>str</a:t>
            </a:r>
            <a:r>
              <a:rPr lang="nb-NO" dirty="0"/>
              <a:t>. 24)</a:t>
            </a:r>
          </a:p>
        </p:txBody>
      </p:sp>
      <p:sp>
        <p:nvSpPr>
          <p:cNvPr id="29" name="Text Placeholder 28">
            <a:extLst>
              <a:ext uri="{FF2B5EF4-FFF2-40B4-BE49-F238E27FC236}">
                <a16:creationId xmlns:a16="http://schemas.microsoft.com/office/drawing/2014/main" id="{E779EEC8-F8E2-4232-B6B0-838CE46E17DE}"/>
              </a:ext>
            </a:extLst>
          </p:cNvPr>
          <p:cNvSpPr>
            <a:spLocks noGrp="1"/>
          </p:cNvSpPr>
          <p:nvPr>
            <p:ph type="body" sz="quarter" idx="12"/>
          </p:nvPr>
        </p:nvSpPr>
        <p:spPr>
          <a:xfrm>
            <a:off x="858042" y="3310925"/>
            <a:ext cx="2374900" cy="1290637"/>
          </a:xfrm>
        </p:spPr>
        <p:txBody>
          <a:bodyPr/>
          <a:lstStyle/>
          <a:p>
            <a:pPr lvl="0"/>
            <a:r>
              <a:rPr lang="nb-NO"/>
              <a:t>Klikk for å redigere tekststiler i malen</a:t>
            </a:r>
          </a:p>
          <a:p>
            <a:pPr lvl="1"/>
            <a:r>
              <a:rPr lang="nb-NO"/>
              <a:t>Andre nivå</a:t>
            </a:r>
          </a:p>
        </p:txBody>
      </p:sp>
      <p:sp>
        <p:nvSpPr>
          <p:cNvPr id="33" name="Content Placeholder 32">
            <a:extLst>
              <a:ext uri="{FF2B5EF4-FFF2-40B4-BE49-F238E27FC236}">
                <a16:creationId xmlns:a16="http://schemas.microsoft.com/office/drawing/2014/main" id="{F7873B9C-7476-46BA-BC9C-5048BC6CA7B5}"/>
              </a:ext>
            </a:extLst>
          </p:cNvPr>
          <p:cNvSpPr>
            <a:spLocks noGrp="1"/>
          </p:cNvSpPr>
          <p:nvPr>
            <p:ph sz="quarter" idx="15"/>
          </p:nvPr>
        </p:nvSpPr>
        <p:spPr>
          <a:xfrm>
            <a:off x="1186655" y="1472145"/>
            <a:ext cx="1717675" cy="1635125"/>
          </a:xfrm>
        </p:spPr>
        <p:txBody>
          <a:bodyPr anchor="ct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15" name="Content Placeholder 32">
            <a:extLst>
              <a:ext uri="{FF2B5EF4-FFF2-40B4-BE49-F238E27FC236}">
                <a16:creationId xmlns:a16="http://schemas.microsoft.com/office/drawing/2014/main" id="{517C5E7C-E789-49D5-A175-028926050AEE}"/>
              </a:ext>
            </a:extLst>
          </p:cNvPr>
          <p:cNvSpPr>
            <a:spLocks noGrp="1"/>
          </p:cNvSpPr>
          <p:nvPr>
            <p:ph sz="quarter" idx="16"/>
          </p:nvPr>
        </p:nvSpPr>
        <p:spPr>
          <a:xfrm>
            <a:off x="3806558" y="1472145"/>
            <a:ext cx="1717675" cy="1635125"/>
          </a:xfrm>
        </p:spPr>
        <p:txBody>
          <a:bodyPr anchor="ct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16" name="Content Placeholder 32">
            <a:extLst>
              <a:ext uri="{FF2B5EF4-FFF2-40B4-BE49-F238E27FC236}">
                <a16:creationId xmlns:a16="http://schemas.microsoft.com/office/drawing/2014/main" id="{4566D9B9-3A5A-428C-B16A-7C105CBA1D40}"/>
              </a:ext>
            </a:extLst>
          </p:cNvPr>
          <p:cNvSpPr>
            <a:spLocks noGrp="1"/>
          </p:cNvSpPr>
          <p:nvPr>
            <p:ph sz="quarter" idx="17"/>
          </p:nvPr>
        </p:nvSpPr>
        <p:spPr>
          <a:xfrm>
            <a:off x="6426461" y="1472145"/>
            <a:ext cx="1717675" cy="1635125"/>
          </a:xfrm>
        </p:spPr>
        <p:txBody>
          <a:bodyPr anchor="ct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18" name="Text Placeholder 28">
            <a:extLst>
              <a:ext uri="{FF2B5EF4-FFF2-40B4-BE49-F238E27FC236}">
                <a16:creationId xmlns:a16="http://schemas.microsoft.com/office/drawing/2014/main" id="{DECEACA2-42E4-40C6-9AAE-80F1844363EA}"/>
              </a:ext>
            </a:extLst>
          </p:cNvPr>
          <p:cNvSpPr>
            <a:spLocks noGrp="1"/>
          </p:cNvSpPr>
          <p:nvPr>
            <p:ph type="body" sz="quarter" idx="18"/>
          </p:nvPr>
        </p:nvSpPr>
        <p:spPr>
          <a:xfrm>
            <a:off x="3477945" y="3310925"/>
            <a:ext cx="2374900" cy="1290637"/>
          </a:xfrm>
        </p:spPr>
        <p:txBody>
          <a:bodyPr/>
          <a:lstStyle/>
          <a:p>
            <a:pPr lvl="0"/>
            <a:r>
              <a:rPr lang="nb-NO"/>
              <a:t>Klikk for å redigere tekststiler i malen</a:t>
            </a:r>
          </a:p>
          <a:p>
            <a:pPr lvl="1"/>
            <a:r>
              <a:rPr lang="nb-NO"/>
              <a:t>Andre nivå</a:t>
            </a:r>
          </a:p>
        </p:txBody>
      </p:sp>
      <p:sp>
        <p:nvSpPr>
          <p:cNvPr id="19" name="Text Placeholder 28">
            <a:extLst>
              <a:ext uri="{FF2B5EF4-FFF2-40B4-BE49-F238E27FC236}">
                <a16:creationId xmlns:a16="http://schemas.microsoft.com/office/drawing/2014/main" id="{826B54BB-6562-4049-866F-5E854766CA60}"/>
              </a:ext>
            </a:extLst>
          </p:cNvPr>
          <p:cNvSpPr>
            <a:spLocks noGrp="1"/>
          </p:cNvSpPr>
          <p:nvPr>
            <p:ph type="body" sz="quarter" idx="19"/>
          </p:nvPr>
        </p:nvSpPr>
        <p:spPr>
          <a:xfrm>
            <a:off x="6097848" y="3310925"/>
            <a:ext cx="2374900" cy="1290637"/>
          </a:xfrm>
        </p:spPr>
        <p:txBody>
          <a:bodyPr/>
          <a:lstStyle/>
          <a:p>
            <a:pPr lvl="0"/>
            <a:r>
              <a:rPr lang="nb-NO"/>
              <a:t>Klikk for å redigere tekststiler i malen</a:t>
            </a:r>
          </a:p>
          <a:p>
            <a:pPr lvl="1"/>
            <a:r>
              <a:rPr lang="nb-NO"/>
              <a:t>Andre nivå</a:t>
            </a:r>
          </a:p>
        </p:txBody>
      </p:sp>
    </p:spTree>
    <p:extLst>
      <p:ext uri="{BB962C8B-B14F-4D97-AF65-F5344CB8AC3E}">
        <p14:creationId xmlns:p14="http://schemas.microsoft.com/office/powerpoint/2010/main" val="3013316920"/>
      </p:ext>
    </p:extLst>
  </p:cSld>
  <p:clrMapOvr>
    <a:masterClrMapping/>
  </p:clrMapOvr>
  <p:extLst>
    <p:ext uri="{DCECCB84-F9BA-43D5-87BE-67443E8EF086}">
      <p15:sldGuideLst xmlns:p15="http://schemas.microsoft.com/office/powerpoint/2012/main">
        <p15:guide id="1" pos="453">
          <p15:clr>
            <a:srgbClr val="FBAE40"/>
          </p15:clr>
        </p15:guide>
        <p15:guide id="2" orient="horz" pos="59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orsmål_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5A4C393-CD76-4A37-9018-D2B62D3BCAC9}"/>
              </a:ext>
            </a:extLst>
          </p:cNvPr>
          <p:cNvGraphicFramePr>
            <a:graphicFrameLocks noChangeAspect="1"/>
          </p:cNvGraphicFramePr>
          <p:nvPr userDrawn="1">
            <p:custDataLst>
              <p:tags r:id="rId1"/>
            </p:custDataLst>
            <p:extLst>
              <p:ext uri="{D42A27DB-BD31-4B8C-83A1-F6EECF244321}">
                <p14:modId xmlns:p14="http://schemas.microsoft.com/office/powerpoint/2010/main" val="23294299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75A4C393-CD76-4A37-9018-D2B62D3BCA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1" name="Group 10">
            <a:extLst>
              <a:ext uri="{FF2B5EF4-FFF2-40B4-BE49-F238E27FC236}">
                <a16:creationId xmlns:a16="http://schemas.microsoft.com/office/drawing/2014/main" id="{9C1E80BD-FE77-4A85-AFB5-7230F9995D4E}"/>
              </a:ext>
            </a:extLst>
          </p:cNvPr>
          <p:cNvGrpSpPr/>
          <p:nvPr userDrawn="1"/>
        </p:nvGrpSpPr>
        <p:grpSpPr>
          <a:xfrm>
            <a:off x="350519" y="1051559"/>
            <a:ext cx="3880373" cy="3620727"/>
            <a:chOff x="161813" y="792437"/>
            <a:chExt cx="4191000" cy="4093210"/>
          </a:xfrm>
        </p:grpSpPr>
        <p:pic>
          <p:nvPicPr>
            <p:cNvPr id="12" name="Picture 11">
              <a:extLst>
                <a:ext uri="{FF2B5EF4-FFF2-40B4-BE49-F238E27FC236}">
                  <a16:creationId xmlns:a16="http://schemas.microsoft.com/office/drawing/2014/main" id="{5D532C68-828C-4E66-BD62-FF71271CA40F}"/>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4600" b="97445" l="2167" r="96167">
                          <a14:foregroundMark x1="94500" y1="50085" x2="94500" y2="50085"/>
                          <a14:foregroundMark x1="96167" y1="37990" x2="96167" y2="37990"/>
                          <a14:foregroundMark x1="60333" y1="7496" x2="60333" y2="7496"/>
                          <a14:foregroundMark x1="47500" y1="20102" x2="47500" y2="20102"/>
                          <a14:foregroundMark x1="43833" y1="18739" x2="43833" y2="18739"/>
                          <a14:foregroundMark x1="67667" y1="93015" x2="67667" y2="93015"/>
                          <a14:foregroundMark x1="62333" y1="97445" x2="62333" y2="97445"/>
                          <a14:foregroundMark x1="38500" y1="4770" x2="38500" y2="4770"/>
                          <a14:foregroundMark x1="41167" y1="8177" x2="41167" y2="8177"/>
                          <a14:foregroundMark x1="18667" y1="11244" x2="18667" y2="11244"/>
                          <a14:foregroundMark x1="9167" y1="77513" x2="9167" y2="77513"/>
                          <a14:foregroundMark x1="2167" y1="65928" x2="2167" y2="65928"/>
                        </a14:backgroundRemoval>
                      </a14:imgEffect>
                      <a14:imgEffect>
                        <a14:colorTemperature colorTemp="7743"/>
                      </a14:imgEffect>
                      <a14:imgEffect>
                        <a14:saturation sat="400000"/>
                      </a14:imgEffect>
                    </a14:imgLayer>
                  </a14:imgProps>
                </a:ext>
              </a:extLst>
            </a:blip>
            <a:stretch>
              <a:fillRect/>
            </a:stretch>
          </p:blipFill>
          <p:spPr>
            <a:xfrm>
              <a:off x="161813" y="792437"/>
              <a:ext cx="4191000" cy="4093210"/>
            </a:xfrm>
            <a:prstGeom prst="rect">
              <a:avLst/>
            </a:prstGeom>
          </p:spPr>
        </p:pic>
        <p:sp>
          <p:nvSpPr>
            <p:cNvPr id="13" name="Oval 12">
              <a:extLst>
                <a:ext uri="{FF2B5EF4-FFF2-40B4-BE49-F238E27FC236}">
                  <a16:creationId xmlns:a16="http://schemas.microsoft.com/office/drawing/2014/main" id="{27AFFDBC-5EC0-42D1-8E98-E921CE0D7358}"/>
                </a:ext>
              </a:extLst>
            </p:cNvPr>
            <p:cNvSpPr/>
            <p:nvPr/>
          </p:nvSpPr>
          <p:spPr>
            <a:xfrm>
              <a:off x="2420923" y="1289328"/>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Oval 13">
              <a:extLst>
                <a:ext uri="{FF2B5EF4-FFF2-40B4-BE49-F238E27FC236}">
                  <a16:creationId xmlns:a16="http://schemas.microsoft.com/office/drawing/2014/main" id="{F1B1DEB8-E724-4F72-A36C-600DCE65AC30}"/>
                </a:ext>
              </a:extLst>
            </p:cNvPr>
            <p:cNvSpPr/>
            <p:nvPr/>
          </p:nvSpPr>
          <p:spPr>
            <a:xfrm>
              <a:off x="2567043" y="1322684"/>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FEDAB105-613E-4BA1-9DE4-5EA28B90BA5C}"/>
                </a:ext>
              </a:extLst>
            </p:cNvPr>
            <p:cNvSpPr/>
            <p:nvPr/>
          </p:nvSpPr>
          <p:spPr>
            <a:xfrm>
              <a:off x="2184260" y="1574932"/>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Oval 15">
              <a:extLst>
                <a:ext uri="{FF2B5EF4-FFF2-40B4-BE49-F238E27FC236}">
                  <a16:creationId xmlns:a16="http://schemas.microsoft.com/office/drawing/2014/main" id="{07251BC1-2A56-4E98-8557-B1AEFFE29A18}"/>
                </a:ext>
              </a:extLst>
            </p:cNvPr>
            <p:cNvSpPr/>
            <p:nvPr/>
          </p:nvSpPr>
          <p:spPr>
            <a:xfrm>
              <a:off x="2347870" y="1895497"/>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Oval 16">
              <a:extLst>
                <a:ext uri="{FF2B5EF4-FFF2-40B4-BE49-F238E27FC236}">
                  <a16:creationId xmlns:a16="http://schemas.microsoft.com/office/drawing/2014/main" id="{6B8F4F38-9065-4EE0-8FB6-BC6654A5EE9A}"/>
                </a:ext>
              </a:extLst>
            </p:cNvPr>
            <p:cNvSpPr/>
            <p:nvPr/>
          </p:nvSpPr>
          <p:spPr>
            <a:xfrm>
              <a:off x="2058836" y="2210808"/>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Oval 17">
              <a:extLst>
                <a:ext uri="{FF2B5EF4-FFF2-40B4-BE49-F238E27FC236}">
                  <a16:creationId xmlns:a16="http://schemas.microsoft.com/office/drawing/2014/main" id="{E689A6F1-A1B9-4676-AB11-978E6346AEC4}"/>
                </a:ext>
              </a:extLst>
            </p:cNvPr>
            <p:cNvSpPr/>
            <p:nvPr/>
          </p:nvSpPr>
          <p:spPr>
            <a:xfrm>
              <a:off x="1876189" y="2205232"/>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Oval 18">
              <a:extLst>
                <a:ext uri="{FF2B5EF4-FFF2-40B4-BE49-F238E27FC236}">
                  <a16:creationId xmlns:a16="http://schemas.microsoft.com/office/drawing/2014/main" id="{BA6CB6AF-7DB5-4382-B491-D221CB141165}"/>
                </a:ext>
              </a:extLst>
            </p:cNvPr>
            <p:cNvSpPr/>
            <p:nvPr/>
          </p:nvSpPr>
          <p:spPr>
            <a:xfrm>
              <a:off x="2640096" y="1962210"/>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Oval 19">
              <a:extLst>
                <a:ext uri="{FF2B5EF4-FFF2-40B4-BE49-F238E27FC236}">
                  <a16:creationId xmlns:a16="http://schemas.microsoft.com/office/drawing/2014/main" id="{FF5D9AEF-A1D2-4145-B3C8-7B3E17AEA114}"/>
                </a:ext>
              </a:extLst>
            </p:cNvPr>
            <p:cNvSpPr/>
            <p:nvPr/>
          </p:nvSpPr>
          <p:spPr>
            <a:xfrm>
              <a:off x="2802474" y="1222615"/>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Oval 20">
              <a:extLst>
                <a:ext uri="{FF2B5EF4-FFF2-40B4-BE49-F238E27FC236}">
                  <a16:creationId xmlns:a16="http://schemas.microsoft.com/office/drawing/2014/main" id="{E55933B3-6FB6-4196-9CBB-922C708A7AF1}"/>
                </a:ext>
              </a:extLst>
            </p:cNvPr>
            <p:cNvSpPr/>
            <p:nvPr/>
          </p:nvSpPr>
          <p:spPr>
            <a:xfrm>
              <a:off x="3199526" y="1389397"/>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Oval 21">
              <a:extLst>
                <a:ext uri="{FF2B5EF4-FFF2-40B4-BE49-F238E27FC236}">
                  <a16:creationId xmlns:a16="http://schemas.microsoft.com/office/drawing/2014/main" id="{99031737-CC8D-446D-8730-33F0770F447C}"/>
                </a:ext>
              </a:extLst>
            </p:cNvPr>
            <p:cNvSpPr/>
            <p:nvPr/>
          </p:nvSpPr>
          <p:spPr>
            <a:xfrm>
              <a:off x="2984064" y="2131644"/>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Oval 22">
              <a:extLst>
                <a:ext uri="{FF2B5EF4-FFF2-40B4-BE49-F238E27FC236}">
                  <a16:creationId xmlns:a16="http://schemas.microsoft.com/office/drawing/2014/main" id="{3884B642-3B4F-4625-B74E-8F5267C7D3F9}"/>
                </a:ext>
              </a:extLst>
            </p:cNvPr>
            <p:cNvSpPr/>
            <p:nvPr/>
          </p:nvSpPr>
          <p:spPr>
            <a:xfrm>
              <a:off x="2895674" y="1993847"/>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7A528368-483A-49FA-A02A-71115DAAE003}"/>
                </a:ext>
              </a:extLst>
            </p:cNvPr>
            <p:cNvSpPr/>
            <p:nvPr/>
          </p:nvSpPr>
          <p:spPr>
            <a:xfrm>
              <a:off x="2743690" y="1545210"/>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Oval 24">
              <a:extLst>
                <a:ext uri="{FF2B5EF4-FFF2-40B4-BE49-F238E27FC236}">
                  <a16:creationId xmlns:a16="http://schemas.microsoft.com/office/drawing/2014/main" id="{6DDBD489-02CC-4346-B321-0A993C670384}"/>
                </a:ext>
              </a:extLst>
            </p:cNvPr>
            <p:cNvSpPr/>
            <p:nvPr/>
          </p:nvSpPr>
          <p:spPr>
            <a:xfrm>
              <a:off x="2457449" y="1700240"/>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Oval 25">
              <a:extLst>
                <a:ext uri="{FF2B5EF4-FFF2-40B4-BE49-F238E27FC236}">
                  <a16:creationId xmlns:a16="http://schemas.microsoft.com/office/drawing/2014/main" id="{B1413BC8-8CF7-43D6-BB40-C0561A440D50}"/>
                </a:ext>
              </a:extLst>
            </p:cNvPr>
            <p:cNvSpPr/>
            <p:nvPr/>
          </p:nvSpPr>
          <p:spPr>
            <a:xfrm>
              <a:off x="4153922" y="2361604"/>
              <a:ext cx="73053" cy="66713"/>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56"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4" name="Text Placeholder 3">
            <a:extLst>
              <a:ext uri="{FF2B5EF4-FFF2-40B4-BE49-F238E27FC236}">
                <a16:creationId xmlns:a16="http://schemas.microsoft.com/office/drawing/2014/main" id="{CF1DC005-C38A-4E0A-B55A-55039AEC7E2C}"/>
              </a:ext>
            </a:extLst>
          </p:cNvPr>
          <p:cNvSpPr>
            <a:spLocks noGrp="1"/>
          </p:cNvSpPr>
          <p:nvPr>
            <p:ph type="body" sz="quarter" idx="10"/>
          </p:nvPr>
        </p:nvSpPr>
        <p:spPr>
          <a:xfrm>
            <a:off x="4660900" y="1050925"/>
            <a:ext cx="3389313" cy="1447800"/>
          </a:xfrm>
        </p:spPr>
        <p:txBody>
          <a:bodyPr anchor="ctr"/>
          <a:lstStyle>
            <a:lvl1pPr algn="ctr">
              <a:defRPr sz="800"/>
            </a:lvl1pPr>
            <a:lvl2pPr algn="ctr">
              <a:defRPr sz="800"/>
            </a:lvl2pPr>
            <a:lvl3pPr algn="ctr">
              <a:defRPr sz="800"/>
            </a:lvl3pPr>
            <a:lvl4pPr algn="ctr">
              <a:defRPr sz="800"/>
            </a:lvl4pPr>
            <a:lvl5pPr algn="ctr">
              <a:defRPr sz="800"/>
            </a:lvl5pPr>
          </a:lstStyle>
          <a:p>
            <a:pPr lvl="0"/>
            <a:r>
              <a:rPr lang="nb-NO"/>
              <a:t>Klikk for å redigere tekststiler i malen</a:t>
            </a:r>
          </a:p>
        </p:txBody>
      </p:sp>
      <p:sp>
        <p:nvSpPr>
          <p:cNvPr id="27" name="Text Placeholder 3">
            <a:extLst>
              <a:ext uri="{FF2B5EF4-FFF2-40B4-BE49-F238E27FC236}">
                <a16:creationId xmlns:a16="http://schemas.microsoft.com/office/drawing/2014/main" id="{6364A05E-FC37-424F-825A-3722B93BB0A3}"/>
              </a:ext>
            </a:extLst>
          </p:cNvPr>
          <p:cNvSpPr>
            <a:spLocks noGrp="1"/>
          </p:cNvSpPr>
          <p:nvPr>
            <p:ph type="body" sz="quarter" idx="11"/>
          </p:nvPr>
        </p:nvSpPr>
        <p:spPr>
          <a:xfrm>
            <a:off x="4660900" y="2719043"/>
            <a:ext cx="3389313" cy="1447800"/>
          </a:xfrm>
        </p:spPr>
        <p:txBody>
          <a:bodyPr anchor="ctr"/>
          <a:lstStyle>
            <a:lvl1pPr algn="ctr">
              <a:defRPr sz="800"/>
            </a:lvl1pPr>
            <a:lvl2pPr algn="ctr">
              <a:defRPr sz="800"/>
            </a:lvl2pPr>
            <a:lvl3pPr algn="ctr">
              <a:defRPr sz="800"/>
            </a:lvl3pPr>
            <a:lvl4pPr algn="ctr">
              <a:defRPr sz="800"/>
            </a:lvl4pPr>
            <a:lvl5pPr algn="ctr">
              <a:defRPr sz="800"/>
            </a:lvl5pPr>
          </a:lstStyle>
          <a:p>
            <a:pPr lvl="0"/>
            <a:r>
              <a:rPr lang="nb-NO"/>
              <a:t>Klikk for å redigere tekststiler i malen</a:t>
            </a:r>
          </a:p>
        </p:txBody>
      </p:sp>
    </p:spTree>
    <p:extLst>
      <p:ext uri="{BB962C8B-B14F-4D97-AF65-F5344CB8AC3E}">
        <p14:creationId xmlns:p14="http://schemas.microsoft.com/office/powerpoint/2010/main" val="235976391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ndinger_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48BDB79-B79C-4AF8-B8B7-C6DABD9CBB09}"/>
              </a:ext>
            </a:extLst>
          </p:cNvPr>
          <p:cNvGraphicFramePr>
            <a:graphicFrameLocks noChangeAspect="1"/>
          </p:cNvGraphicFramePr>
          <p:nvPr userDrawn="1">
            <p:custDataLst>
              <p:tags r:id="rId1"/>
            </p:custDataLst>
            <p:extLst>
              <p:ext uri="{D42A27DB-BD31-4B8C-83A1-F6EECF244321}">
                <p14:modId xmlns:p14="http://schemas.microsoft.com/office/powerpoint/2010/main" val="25811038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348BDB79-B79C-4AF8-B8B7-C6DABD9CBB0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F06AAA-236B-449D-B595-93CB8B77F2E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0" name="Plassholder for tekst 8">
            <a:extLst>
              <a:ext uri="{FF2B5EF4-FFF2-40B4-BE49-F238E27FC236}">
                <a16:creationId xmlns:a16="http://schemas.microsoft.com/office/drawing/2014/main" id="{D89DCF90-8B61-4486-B6AC-54D387B84109}"/>
              </a:ext>
            </a:extLst>
          </p:cNvPr>
          <p:cNvSpPr>
            <a:spLocks noGrp="1"/>
          </p:cNvSpPr>
          <p:nvPr>
            <p:ph type="body" sz="quarter" idx="11" hasCustomPrompt="1"/>
          </p:nvPr>
        </p:nvSpPr>
        <p:spPr>
          <a:xfrm>
            <a:off x="720724" y="4810806"/>
            <a:ext cx="6962739" cy="134139"/>
          </a:xfrm>
        </p:spPr>
        <p:txBody>
          <a:bodyPr wrap="square">
            <a:spAutoFit/>
          </a:bodyPr>
          <a:lstStyle>
            <a:lvl1pPr marL="0" marR="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sz="800" baseline="0"/>
            </a:lvl1pPr>
            <a:lvl2pPr marL="379350" indent="0">
              <a:buNone/>
              <a:defRPr/>
            </a:lvl2pPr>
            <a:lvl3pPr marL="722250" indent="0">
              <a:buNone/>
              <a:defRPr/>
            </a:lvl3pPr>
            <a:lvl4pPr marL="1065150" indent="0">
              <a:buNone/>
              <a:defRPr/>
            </a:lvl4pPr>
            <a:lvl5pPr marL="1408050" indent="0">
              <a:buNone/>
              <a:defRPr/>
            </a:lvl5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lang="nb-NO" sz="800" dirty="0">
                <a:solidFill>
                  <a:schemeClr val="tx1"/>
                </a:solidFill>
              </a:rPr>
              <a:t>*Tall fra 02.04.2020</a:t>
            </a:r>
          </a:p>
        </p:txBody>
      </p:sp>
      <p:sp>
        <p:nvSpPr>
          <p:cNvPr id="11" name="Oval 10">
            <a:extLst>
              <a:ext uri="{FF2B5EF4-FFF2-40B4-BE49-F238E27FC236}">
                <a16:creationId xmlns:a16="http://schemas.microsoft.com/office/drawing/2014/main" id="{A1DAE573-8C53-449D-A0DF-73048586BF15}"/>
              </a:ext>
            </a:extLst>
          </p:cNvPr>
          <p:cNvSpPr/>
          <p:nvPr userDrawn="1"/>
        </p:nvSpPr>
        <p:spPr>
          <a:xfrm>
            <a:off x="1656370" y="1980028"/>
            <a:ext cx="1584000" cy="1584000"/>
          </a:xfrm>
          <a:prstGeom prst="ellipse">
            <a:avLst/>
          </a:prstGeom>
          <a:solidFill>
            <a:srgbClr val="004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5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Oval 11">
            <a:extLst>
              <a:ext uri="{FF2B5EF4-FFF2-40B4-BE49-F238E27FC236}">
                <a16:creationId xmlns:a16="http://schemas.microsoft.com/office/drawing/2014/main" id="{FDF3F2E8-6221-42FE-B27E-3FB40087F9E7}"/>
              </a:ext>
            </a:extLst>
          </p:cNvPr>
          <p:cNvSpPr/>
          <p:nvPr userDrawn="1"/>
        </p:nvSpPr>
        <p:spPr>
          <a:xfrm>
            <a:off x="3545972" y="1980028"/>
            <a:ext cx="1584000" cy="1584000"/>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5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532BF6AA-3336-450E-82C9-707940751674}"/>
              </a:ext>
            </a:extLst>
          </p:cNvPr>
          <p:cNvSpPr/>
          <p:nvPr userDrawn="1"/>
        </p:nvSpPr>
        <p:spPr>
          <a:xfrm>
            <a:off x="5435573" y="1980028"/>
            <a:ext cx="1584000" cy="1584000"/>
          </a:xfrm>
          <a:prstGeom prst="ellipse">
            <a:avLst/>
          </a:prstGeom>
          <a:solidFill>
            <a:srgbClr val="F9B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500" b="0" i="0" u="none" strike="noStrike" kern="1200" cap="none" spc="0" normalizeH="0" baseline="0" noProof="0" dirty="0">
                <a:ln>
                  <a:noFill/>
                </a:ln>
                <a:solidFill>
                  <a:srgbClr val="FFFFFF"/>
                </a:solidFill>
                <a:effectLst/>
                <a:uLnTx/>
                <a:uFillTx/>
                <a:latin typeface="Arial" panose="020B0604020202020204"/>
                <a:ea typeface="+mn-ea"/>
                <a:cs typeface="+mn-cs"/>
              </a:rPr>
              <a:t> </a:t>
            </a:r>
          </a:p>
        </p:txBody>
      </p:sp>
      <p:pic>
        <p:nvPicPr>
          <p:cNvPr id="14" name="Picture 13" descr="A picture containing drawing, light&#10;&#10;Description automatically generated">
            <a:extLst>
              <a:ext uri="{FF2B5EF4-FFF2-40B4-BE49-F238E27FC236}">
                <a16:creationId xmlns:a16="http://schemas.microsoft.com/office/drawing/2014/main" id="{0161E3D3-B9CE-484C-BCBB-ABDADF2245D5}"/>
              </a:ext>
            </a:extLst>
          </p:cNvPr>
          <p:cNvPicPr>
            <a:picLocks noChangeAspect="1"/>
          </p:cNvPicPr>
          <p:nvPr userDrawn="1"/>
        </p:nvPicPr>
        <p:blipFill>
          <a:blip r:embed="rId6" cstate="print">
            <a:extLst>
              <a:ext uri="{BEBA8EAE-BF5A-486C-A8C5-ECC9F3942E4B}">
                <a14:imgProps xmlns:a14="http://schemas.microsoft.com/office/drawing/2010/main">
                  <a14:imgLayer r:embed="rId7">
                    <a14:imgEffect>
                      <a14:backgroundRemoval t="10000" b="90000" l="10000" r="90000">
                        <a14:foregroundMark x1="50000" y1="48000" x2="50000" y2="48000"/>
                        <a14:foregroundMark x1="69500" y1="29000" x2="69500" y2="29000"/>
                      </a14:backgroundRemoval>
                    </a14:imgEffect>
                  </a14:imgLayer>
                </a14:imgProps>
              </a:ext>
              <a:ext uri="{28A0092B-C50C-407E-A947-70E740481C1C}">
                <a14:useLocalDpi xmlns:a14="http://schemas.microsoft.com/office/drawing/2010/main"/>
              </a:ext>
            </a:extLst>
          </a:blip>
          <a:stretch>
            <a:fillRect/>
          </a:stretch>
        </p:blipFill>
        <p:spPr>
          <a:xfrm>
            <a:off x="2224332" y="2057847"/>
            <a:ext cx="448076" cy="448076"/>
          </a:xfrm>
          <a:prstGeom prst="rect">
            <a:avLst/>
          </a:prstGeom>
        </p:spPr>
      </p:pic>
      <p:pic>
        <p:nvPicPr>
          <p:cNvPr id="15" name="Picture 14" descr="A picture containing drawing, light&#10;&#10;Description automatically generated">
            <a:extLst>
              <a:ext uri="{FF2B5EF4-FFF2-40B4-BE49-F238E27FC236}">
                <a16:creationId xmlns:a16="http://schemas.microsoft.com/office/drawing/2014/main" id="{77400906-F810-4190-82B5-BB9900AF0FF9}"/>
              </a:ext>
            </a:extLst>
          </p:cNvPr>
          <p:cNvPicPr>
            <a:picLocks noChangeAspect="1"/>
          </p:cNvPicPr>
          <p:nvPr userDrawn="1"/>
        </p:nvPicPr>
        <p:blipFill>
          <a:blip r:embed="rId6" cstate="print">
            <a:extLst>
              <a:ext uri="{BEBA8EAE-BF5A-486C-A8C5-ECC9F3942E4B}">
                <a14:imgProps xmlns:a14="http://schemas.microsoft.com/office/drawing/2010/main">
                  <a14:imgLayer r:embed="rId7">
                    <a14:imgEffect>
                      <a14:backgroundRemoval t="10000" b="90000" l="10000" r="90000">
                        <a14:foregroundMark x1="50000" y1="48000" x2="50000" y2="48000"/>
                        <a14:foregroundMark x1="69500" y1="29000" x2="69500" y2="29000"/>
                      </a14:backgroundRemoval>
                    </a14:imgEffect>
                  </a14:imgLayer>
                </a14:imgProps>
              </a:ext>
              <a:ext uri="{28A0092B-C50C-407E-A947-70E740481C1C}">
                <a14:useLocalDpi xmlns:a14="http://schemas.microsoft.com/office/drawing/2010/main"/>
              </a:ext>
            </a:extLst>
          </a:blip>
          <a:stretch>
            <a:fillRect/>
          </a:stretch>
        </p:blipFill>
        <p:spPr>
          <a:xfrm>
            <a:off x="4113934" y="2057847"/>
            <a:ext cx="448076" cy="448076"/>
          </a:xfrm>
          <a:prstGeom prst="rect">
            <a:avLst/>
          </a:prstGeom>
        </p:spPr>
      </p:pic>
      <p:pic>
        <p:nvPicPr>
          <p:cNvPr id="16" name="Picture 15" descr="A picture containing drawing, light&#10;&#10;Description automatically generated">
            <a:extLst>
              <a:ext uri="{FF2B5EF4-FFF2-40B4-BE49-F238E27FC236}">
                <a16:creationId xmlns:a16="http://schemas.microsoft.com/office/drawing/2014/main" id="{2479A9EA-20BB-4CF9-89AF-FCF3EE0107D9}"/>
              </a:ext>
            </a:extLst>
          </p:cNvPr>
          <p:cNvPicPr>
            <a:picLocks noChangeAspect="1"/>
          </p:cNvPicPr>
          <p:nvPr userDrawn="1"/>
        </p:nvPicPr>
        <p:blipFill>
          <a:blip r:embed="rId6" cstate="print">
            <a:extLst>
              <a:ext uri="{BEBA8EAE-BF5A-486C-A8C5-ECC9F3942E4B}">
                <a14:imgProps xmlns:a14="http://schemas.microsoft.com/office/drawing/2010/main">
                  <a14:imgLayer r:embed="rId7">
                    <a14:imgEffect>
                      <a14:backgroundRemoval t="10000" b="90000" l="10000" r="90000">
                        <a14:foregroundMark x1="50000" y1="48000" x2="50000" y2="48000"/>
                        <a14:foregroundMark x1="69500" y1="29000" x2="69500" y2="29000"/>
                      </a14:backgroundRemoval>
                    </a14:imgEffect>
                  </a14:imgLayer>
                </a14:imgProps>
              </a:ext>
              <a:ext uri="{28A0092B-C50C-407E-A947-70E740481C1C}">
                <a14:useLocalDpi xmlns:a14="http://schemas.microsoft.com/office/drawing/2010/main"/>
              </a:ext>
            </a:extLst>
          </a:blip>
          <a:stretch>
            <a:fillRect/>
          </a:stretch>
        </p:blipFill>
        <p:spPr>
          <a:xfrm>
            <a:off x="6003535" y="2057847"/>
            <a:ext cx="448076" cy="448076"/>
          </a:xfrm>
          <a:prstGeom prst="rect">
            <a:avLst/>
          </a:prstGeom>
        </p:spPr>
      </p:pic>
      <p:sp>
        <p:nvSpPr>
          <p:cNvPr id="18" name="Rectangle 17">
            <a:extLst>
              <a:ext uri="{FF2B5EF4-FFF2-40B4-BE49-F238E27FC236}">
                <a16:creationId xmlns:a16="http://schemas.microsoft.com/office/drawing/2014/main" id="{F2583C68-81FA-40BD-AC18-361868218456}"/>
              </a:ext>
            </a:extLst>
          </p:cNvPr>
          <p:cNvSpPr/>
          <p:nvPr userDrawn="1"/>
        </p:nvSpPr>
        <p:spPr>
          <a:xfrm>
            <a:off x="574073" y="4661460"/>
            <a:ext cx="6453295" cy="440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800" b="0" i="0" u="none" strike="noStrike" kern="1200" cap="none" spc="0" normalizeH="0" baseline="0" noProof="0" dirty="0">
              <a:ln>
                <a:noFill/>
              </a:ln>
              <a:solidFill>
                <a:srgbClr val="313640"/>
              </a:solidFill>
              <a:effectLst/>
              <a:uLnTx/>
              <a:uFillTx/>
              <a:latin typeface="Arial" panose="020B0604020202020204"/>
              <a:ea typeface="+mn-ea"/>
              <a:cs typeface="+mn-cs"/>
            </a:endParaRPr>
          </a:p>
        </p:txBody>
      </p:sp>
      <p:sp>
        <p:nvSpPr>
          <p:cNvPr id="20" name="Tittel 1">
            <a:extLst>
              <a:ext uri="{FF2B5EF4-FFF2-40B4-BE49-F238E27FC236}">
                <a16:creationId xmlns:a16="http://schemas.microsoft.com/office/drawing/2014/main" id="{3B3D6997-5412-4032-B5FE-B7EF9D0C1528}"/>
              </a:ext>
            </a:extLst>
          </p:cNvPr>
          <p:cNvSpPr>
            <a:spLocks noGrp="1"/>
          </p:cNvSpPr>
          <p:nvPr>
            <p:ph type="title" hasCustomPrompt="1"/>
          </p:nvPr>
        </p:nvSpPr>
        <p:spPr>
          <a:xfrm>
            <a:off x="720725" y="656468"/>
            <a:ext cx="7678808" cy="299407"/>
          </a:xfrm>
        </p:spPr>
        <p:txBody>
          <a:bodyPr lIns="0" tIns="0" rIns="0" bIns="0" anchor="ctr">
            <a:noAutofit/>
          </a:bodyPr>
          <a:lstStyle>
            <a:lvl1pPr>
              <a:lnSpc>
                <a:spcPct val="100000"/>
              </a:lnSpc>
              <a:defRPr sz="2400" baseline="0">
                <a:solidFill>
                  <a:srgbClr val="003D55"/>
                </a:solidFill>
              </a:defRPr>
            </a:lvl1pPr>
          </a:lstStyle>
          <a:p>
            <a:r>
              <a:rPr lang="nb-NO" dirty="0"/>
              <a:t>Skriv overskrift her (</a:t>
            </a:r>
            <a:r>
              <a:rPr lang="nb-NO" dirty="0" err="1"/>
              <a:t>arial</a:t>
            </a:r>
            <a:r>
              <a:rPr lang="nb-NO" dirty="0"/>
              <a:t>, </a:t>
            </a:r>
            <a:r>
              <a:rPr lang="nb-NO" dirty="0" err="1"/>
              <a:t>str</a:t>
            </a:r>
            <a:r>
              <a:rPr lang="nb-NO" dirty="0"/>
              <a:t>. 24)</a:t>
            </a:r>
          </a:p>
        </p:txBody>
      </p:sp>
      <p:sp>
        <p:nvSpPr>
          <p:cNvPr id="5" name="Text Placeholder 4">
            <a:extLst>
              <a:ext uri="{FF2B5EF4-FFF2-40B4-BE49-F238E27FC236}">
                <a16:creationId xmlns:a16="http://schemas.microsoft.com/office/drawing/2014/main" id="{92A7F33A-CE9B-4A10-B7E4-49628A4928EE}"/>
              </a:ext>
            </a:extLst>
          </p:cNvPr>
          <p:cNvSpPr>
            <a:spLocks noGrp="1"/>
          </p:cNvSpPr>
          <p:nvPr>
            <p:ph type="body" sz="quarter" idx="12"/>
          </p:nvPr>
        </p:nvSpPr>
        <p:spPr>
          <a:xfrm>
            <a:off x="1748245" y="2128701"/>
            <a:ext cx="1400251" cy="1206500"/>
          </a:xfrm>
        </p:spPr>
        <p:txBody>
          <a:bodyPr anchor="ct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21" name="Text Placeholder 4">
            <a:extLst>
              <a:ext uri="{FF2B5EF4-FFF2-40B4-BE49-F238E27FC236}">
                <a16:creationId xmlns:a16="http://schemas.microsoft.com/office/drawing/2014/main" id="{29CD6CF3-6AC2-42D2-8EA8-32B11EB95797}"/>
              </a:ext>
            </a:extLst>
          </p:cNvPr>
          <p:cNvSpPr>
            <a:spLocks noGrp="1"/>
          </p:cNvSpPr>
          <p:nvPr>
            <p:ph type="body" sz="quarter" idx="13"/>
          </p:nvPr>
        </p:nvSpPr>
        <p:spPr>
          <a:xfrm>
            <a:off x="3637847" y="2128701"/>
            <a:ext cx="1400251" cy="1206500"/>
          </a:xfrm>
        </p:spPr>
        <p:txBody>
          <a:bodyPr anchor="ct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22" name="Text Placeholder 4">
            <a:extLst>
              <a:ext uri="{FF2B5EF4-FFF2-40B4-BE49-F238E27FC236}">
                <a16:creationId xmlns:a16="http://schemas.microsoft.com/office/drawing/2014/main" id="{F0E5DC12-B427-403B-9FCE-7364B446288B}"/>
              </a:ext>
            </a:extLst>
          </p:cNvPr>
          <p:cNvSpPr>
            <a:spLocks noGrp="1"/>
          </p:cNvSpPr>
          <p:nvPr>
            <p:ph type="body" sz="quarter" idx="14"/>
          </p:nvPr>
        </p:nvSpPr>
        <p:spPr>
          <a:xfrm>
            <a:off x="5527448" y="2128701"/>
            <a:ext cx="1400251" cy="1206500"/>
          </a:xfrm>
        </p:spPr>
        <p:txBody>
          <a:bodyPr anchor="ct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Tree>
    <p:extLst>
      <p:ext uri="{BB962C8B-B14F-4D97-AF65-F5344CB8AC3E}">
        <p14:creationId xmlns:p14="http://schemas.microsoft.com/office/powerpoint/2010/main" val="24795360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in side_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29B6E6-04B6-46EB-92C9-0E37FE78764E}"/>
              </a:ext>
            </a:extLst>
          </p:cNvPr>
          <p:cNvGraphicFramePr>
            <a:graphicFrameLocks noChangeAspect="1"/>
          </p:cNvGraphicFramePr>
          <p:nvPr userDrawn="1">
            <p:custDataLst>
              <p:tags r:id="rId1"/>
            </p:custDataLst>
            <p:extLst>
              <p:ext uri="{D42A27DB-BD31-4B8C-83A1-F6EECF244321}">
                <p14:modId xmlns:p14="http://schemas.microsoft.com/office/powerpoint/2010/main" val="2690322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2" name="Object 1" hidden="1">
                        <a:extLst>
                          <a:ext uri="{FF2B5EF4-FFF2-40B4-BE49-F238E27FC236}">
                            <a16:creationId xmlns:a16="http://schemas.microsoft.com/office/drawing/2014/main" id="{D029B6E6-04B6-46EB-92C9-0E37FE7876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4" descr="Bilderesultater for iphone icon no background">
            <a:extLst>
              <a:ext uri="{FF2B5EF4-FFF2-40B4-BE49-F238E27FC236}">
                <a16:creationId xmlns:a16="http://schemas.microsoft.com/office/drawing/2014/main" id="{303DDF39-73DD-4D7A-B86D-2177E6891848}"/>
              </a:ext>
            </a:extLst>
          </p:cNvPr>
          <p:cNvPicPr>
            <a:picLocks noChangeAspect="1" noChangeArrowheads="1"/>
          </p:cNvPicPr>
          <p:nvPr userDrawn="1"/>
        </p:nvPicPr>
        <p:blipFill>
          <a:blip r:embed="rId5">
            <a:clrChange>
              <a:clrFrom>
                <a:srgbClr val="EFEFEF"/>
              </a:clrFrom>
              <a:clrTo>
                <a:srgbClr val="EFEFEF">
                  <a:alpha val="0"/>
                </a:srgbClr>
              </a:clrTo>
            </a:clrChange>
            <a:extLst>
              <a:ext uri="{28A0092B-C50C-407E-A947-70E740481C1C}">
                <a14:useLocalDpi xmlns:a14="http://schemas.microsoft.com/office/drawing/2010/main"/>
              </a:ext>
            </a:extLst>
          </a:blip>
          <a:srcRect/>
          <a:stretch>
            <a:fillRect/>
          </a:stretch>
        </p:blipFill>
        <p:spPr bwMode="auto">
          <a:xfrm>
            <a:off x="1111834" y="1225475"/>
            <a:ext cx="1940542" cy="295843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Bilderesultater for iphone icon no background">
            <a:extLst>
              <a:ext uri="{FF2B5EF4-FFF2-40B4-BE49-F238E27FC236}">
                <a16:creationId xmlns:a16="http://schemas.microsoft.com/office/drawing/2014/main" id="{C78DD675-4549-4CF1-83C8-4250DAF62352}"/>
              </a:ext>
            </a:extLst>
          </p:cNvPr>
          <p:cNvPicPr>
            <a:picLocks noChangeAspect="1" noChangeArrowheads="1"/>
          </p:cNvPicPr>
          <p:nvPr userDrawn="1"/>
        </p:nvPicPr>
        <p:blipFill>
          <a:blip r:embed="rId5">
            <a:clrChange>
              <a:clrFrom>
                <a:srgbClr val="EFEFEF"/>
              </a:clrFrom>
              <a:clrTo>
                <a:srgbClr val="EFEFEF">
                  <a:alpha val="0"/>
                </a:srgbClr>
              </a:clrTo>
            </a:clrChange>
            <a:extLst>
              <a:ext uri="{28A0092B-C50C-407E-A947-70E740481C1C}">
                <a14:useLocalDpi xmlns:a14="http://schemas.microsoft.com/office/drawing/2010/main"/>
              </a:ext>
            </a:extLst>
          </a:blip>
          <a:srcRect/>
          <a:stretch>
            <a:fillRect/>
          </a:stretch>
        </p:blipFill>
        <p:spPr bwMode="auto">
          <a:xfrm>
            <a:off x="3601729" y="1225475"/>
            <a:ext cx="1940542" cy="295843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Bilderesultater for iphone icon no background">
            <a:extLst>
              <a:ext uri="{FF2B5EF4-FFF2-40B4-BE49-F238E27FC236}">
                <a16:creationId xmlns:a16="http://schemas.microsoft.com/office/drawing/2014/main" id="{1010BA3E-1103-4611-8AEE-2182889B4AB1}"/>
              </a:ext>
            </a:extLst>
          </p:cNvPr>
          <p:cNvPicPr>
            <a:picLocks noChangeAspect="1" noChangeArrowheads="1"/>
          </p:cNvPicPr>
          <p:nvPr userDrawn="1"/>
        </p:nvPicPr>
        <p:blipFill>
          <a:blip r:embed="rId5">
            <a:clrChange>
              <a:clrFrom>
                <a:srgbClr val="EFEFEF"/>
              </a:clrFrom>
              <a:clrTo>
                <a:srgbClr val="EFEFEF">
                  <a:alpha val="0"/>
                </a:srgbClr>
              </a:clrTo>
            </a:clrChange>
            <a:extLst>
              <a:ext uri="{28A0092B-C50C-407E-A947-70E740481C1C}">
                <a14:useLocalDpi xmlns:a14="http://schemas.microsoft.com/office/drawing/2010/main"/>
              </a:ext>
            </a:extLst>
          </a:blip>
          <a:srcRect/>
          <a:stretch>
            <a:fillRect/>
          </a:stretch>
        </p:blipFill>
        <p:spPr bwMode="auto">
          <a:xfrm>
            <a:off x="6091624" y="1225475"/>
            <a:ext cx="1940542" cy="2958437"/>
          </a:xfrm>
          <a:prstGeom prst="rect">
            <a:avLst/>
          </a:prstGeom>
          <a:noFill/>
          <a:extLst>
            <a:ext uri="{909E8E84-426E-40DD-AFC4-6F175D3DCCD1}">
              <a14:hiddenFill xmlns:a14="http://schemas.microsoft.com/office/drawing/2010/main">
                <a:solidFill>
                  <a:srgbClr val="FFFFFF"/>
                </a:solidFill>
              </a14:hiddenFill>
            </a:ext>
          </a:extLst>
        </p:spPr>
      </p:pic>
      <p:sp>
        <p:nvSpPr>
          <p:cNvPr id="20" name="Tittel 1">
            <a:extLst>
              <a:ext uri="{FF2B5EF4-FFF2-40B4-BE49-F238E27FC236}">
                <a16:creationId xmlns:a16="http://schemas.microsoft.com/office/drawing/2014/main" id="{FE67B679-7F9A-4C8B-83E5-C38E8C127CB1}"/>
              </a:ext>
            </a:extLst>
          </p:cNvPr>
          <p:cNvSpPr>
            <a:spLocks noGrp="1"/>
          </p:cNvSpPr>
          <p:nvPr>
            <p:ph type="title" hasCustomPrompt="1"/>
          </p:nvPr>
        </p:nvSpPr>
        <p:spPr>
          <a:xfrm>
            <a:off x="720725" y="656468"/>
            <a:ext cx="7678808" cy="299407"/>
          </a:xfrm>
        </p:spPr>
        <p:txBody>
          <a:bodyPr lIns="0" tIns="0" rIns="0" bIns="0" anchor="ctr">
            <a:noAutofit/>
          </a:bodyPr>
          <a:lstStyle>
            <a:lvl1pPr>
              <a:lnSpc>
                <a:spcPct val="100000"/>
              </a:lnSpc>
              <a:defRPr sz="2400" baseline="0">
                <a:solidFill>
                  <a:srgbClr val="003D55"/>
                </a:solidFill>
              </a:defRPr>
            </a:lvl1pPr>
          </a:lstStyle>
          <a:p>
            <a:r>
              <a:rPr lang="nb-NO" dirty="0"/>
              <a:t>Skriv overskrift her (</a:t>
            </a:r>
            <a:r>
              <a:rPr lang="nb-NO" dirty="0" err="1"/>
              <a:t>arial</a:t>
            </a:r>
            <a:r>
              <a:rPr lang="nb-NO" dirty="0"/>
              <a:t>, </a:t>
            </a:r>
            <a:r>
              <a:rPr lang="nb-NO" dirty="0" err="1"/>
              <a:t>str</a:t>
            </a:r>
            <a:r>
              <a:rPr lang="nb-NO" dirty="0"/>
              <a:t>. 24)</a:t>
            </a:r>
          </a:p>
        </p:txBody>
      </p:sp>
      <p:sp>
        <p:nvSpPr>
          <p:cNvPr id="25" name="Text Placeholder 28">
            <a:extLst>
              <a:ext uri="{FF2B5EF4-FFF2-40B4-BE49-F238E27FC236}">
                <a16:creationId xmlns:a16="http://schemas.microsoft.com/office/drawing/2014/main" id="{6C3BCE15-23D8-4F9A-8832-004C2B92C54F}"/>
              </a:ext>
            </a:extLst>
          </p:cNvPr>
          <p:cNvSpPr>
            <a:spLocks noGrp="1"/>
          </p:cNvSpPr>
          <p:nvPr>
            <p:ph type="body" sz="quarter" idx="12" hasCustomPrompt="1"/>
          </p:nvPr>
        </p:nvSpPr>
        <p:spPr>
          <a:xfrm>
            <a:off x="1172351" y="4200582"/>
            <a:ext cx="1819509" cy="675167"/>
          </a:xfrm>
        </p:spPr>
        <p:txBody>
          <a:bodyPr anchor="ctr">
            <a:normAutofit/>
          </a:bodyPr>
          <a:lstStyle>
            <a:lvl1pPr algn="ctr">
              <a:defRPr sz="1000">
                <a:solidFill>
                  <a:schemeClr val="tx2"/>
                </a:solidFill>
              </a:defRPr>
            </a:lvl1pPr>
            <a:lvl2pPr>
              <a:defRPr sz="1200">
                <a:solidFill>
                  <a:schemeClr val="tx2"/>
                </a:solidFill>
              </a:defRPr>
            </a:lvl2pPr>
          </a:lstStyle>
          <a:p>
            <a:pPr algn="ctr"/>
            <a:r>
              <a:rPr lang="nb-NO" sz="1000" dirty="0">
                <a:solidFill>
                  <a:schemeClr val="tx2"/>
                </a:solidFill>
              </a:rPr>
              <a:t>Tekst som forklarer bildet</a:t>
            </a:r>
          </a:p>
        </p:txBody>
      </p:sp>
      <p:sp>
        <p:nvSpPr>
          <p:cNvPr id="26" name="Text Placeholder 28">
            <a:extLst>
              <a:ext uri="{FF2B5EF4-FFF2-40B4-BE49-F238E27FC236}">
                <a16:creationId xmlns:a16="http://schemas.microsoft.com/office/drawing/2014/main" id="{7AC2CDDA-9EC7-46D3-84D1-6578B91D4DE2}"/>
              </a:ext>
            </a:extLst>
          </p:cNvPr>
          <p:cNvSpPr>
            <a:spLocks noGrp="1"/>
          </p:cNvSpPr>
          <p:nvPr>
            <p:ph type="body" sz="quarter" idx="13" hasCustomPrompt="1"/>
          </p:nvPr>
        </p:nvSpPr>
        <p:spPr>
          <a:xfrm>
            <a:off x="3662246" y="4200582"/>
            <a:ext cx="1819509" cy="675167"/>
          </a:xfrm>
        </p:spPr>
        <p:txBody>
          <a:bodyPr anchor="ctr">
            <a:normAutofit/>
          </a:bodyPr>
          <a:lstStyle>
            <a:lvl1pPr algn="ctr">
              <a:defRPr sz="1000">
                <a:solidFill>
                  <a:schemeClr val="tx2"/>
                </a:solidFill>
              </a:defRPr>
            </a:lvl1pPr>
            <a:lvl2pPr>
              <a:defRPr sz="1200">
                <a:solidFill>
                  <a:schemeClr val="tx2"/>
                </a:solidFill>
              </a:defRPr>
            </a:lvl2pPr>
          </a:lstStyle>
          <a:p>
            <a:pPr algn="ctr"/>
            <a:r>
              <a:rPr lang="nb-NO" sz="1000" dirty="0">
                <a:solidFill>
                  <a:schemeClr val="tx2"/>
                </a:solidFill>
              </a:rPr>
              <a:t>Tekst som forklarer bildet</a:t>
            </a:r>
          </a:p>
        </p:txBody>
      </p:sp>
      <p:sp>
        <p:nvSpPr>
          <p:cNvPr id="27" name="Text Placeholder 28">
            <a:extLst>
              <a:ext uri="{FF2B5EF4-FFF2-40B4-BE49-F238E27FC236}">
                <a16:creationId xmlns:a16="http://schemas.microsoft.com/office/drawing/2014/main" id="{6CE6BA5E-9C49-4688-A50D-AC5D0196F6BF}"/>
              </a:ext>
            </a:extLst>
          </p:cNvPr>
          <p:cNvSpPr>
            <a:spLocks noGrp="1"/>
          </p:cNvSpPr>
          <p:nvPr>
            <p:ph type="body" sz="quarter" idx="14" hasCustomPrompt="1"/>
          </p:nvPr>
        </p:nvSpPr>
        <p:spPr>
          <a:xfrm>
            <a:off x="6152141" y="4200582"/>
            <a:ext cx="1819509" cy="675167"/>
          </a:xfrm>
        </p:spPr>
        <p:txBody>
          <a:bodyPr anchor="ctr">
            <a:normAutofit/>
          </a:bodyPr>
          <a:lstStyle>
            <a:lvl1pPr algn="ctr">
              <a:defRPr sz="1000">
                <a:solidFill>
                  <a:schemeClr val="tx2"/>
                </a:solidFill>
              </a:defRPr>
            </a:lvl1pPr>
            <a:lvl2pPr>
              <a:defRPr sz="1200">
                <a:solidFill>
                  <a:schemeClr val="tx2"/>
                </a:solidFill>
              </a:defRPr>
            </a:lvl2pPr>
          </a:lstStyle>
          <a:p>
            <a:pPr algn="ctr"/>
            <a:r>
              <a:rPr lang="nb-NO" sz="1000" dirty="0">
                <a:solidFill>
                  <a:schemeClr val="tx2"/>
                </a:solidFill>
              </a:rPr>
              <a:t>Tekst som forklarer bildet</a:t>
            </a:r>
          </a:p>
        </p:txBody>
      </p:sp>
    </p:spTree>
    <p:extLst>
      <p:ext uri="{BB962C8B-B14F-4D97-AF65-F5344CB8AC3E}">
        <p14:creationId xmlns:p14="http://schemas.microsoft.com/office/powerpoint/2010/main" val="251510587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003C5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in side_3">
    <p:spTree>
      <p:nvGrpSpPr>
        <p:cNvPr id="1" name=""/>
        <p:cNvGrpSpPr/>
        <p:nvPr/>
      </p:nvGrpSpPr>
      <p:grpSpPr>
        <a:xfrm>
          <a:off x="0" y="0"/>
          <a:ext cx="0" cy="0"/>
          <a:chOff x="0" y="0"/>
          <a:chExt cx="0" cy="0"/>
        </a:xfrm>
      </p:grpSpPr>
      <p:sp>
        <p:nvSpPr>
          <p:cNvPr id="3" name="Pladsholder til tekst 2"/>
          <p:cNvSpPr>
            <a:spLocks noGrp="1"/>
          </p:cNvSpPr>
          <p:nvPr>
            <p:ph type="body" sz="quarter" idx="12" hasCustomPrompt="1"/>
          </p:nvPr>
        </p:nvSpPr>
        <p:spPr>
          <a:xfrm>
            <a:off x="4292600" y="1465263"/>
            <a:ext cx="3700463" cy="2794000"/>
          </a:xfrm>
        </p:spPr>
        <p:txBody>
          <a:bodyPr/>
          <a:lstStyle>
            <a:lvl1pPr marL="285750" indent="-285750">
              <a:buFont typeface="Arial" panose="020B0604020202020204" pitchFamily="34" charset="0"/>
              <a:buChar char="•"/>
              <a:defRPr baseline="0"/>
            </a:lvl1pPr>
            <a:lvl2pPr marL="514350" indent="-135000">
              <a:buFont typeface="Arial" panose="020B0604020202020204" pitchFamily="34" charset="0"/>
              <a:buChar char="•"/>
              <a:defRPr/>
            </a:lvl2pPr>
          </a:lstStyle>
          <a:p>
            <a:pPr lvl="0"/>
            <a:r>
              <a:rPr lang="da-DK" dirty="0"/>
              <a:t>Forklaring til Min side (arial, str. 14)</a:t>
            </a:r>
          </a:p>
          <a:p>
            <a:pPr lvl="5"/>
            <a:endParaRPr lang="da-DK" dirty="0"/>
          </a:p>
        </p:txBody>
      </p:sp>
      <p:pic>
        <p:nvPicPr>
          <p:cNvPr id="6" name="Picture 4" descr="Bilderesultater for iphone icon no background">
            <a:extLst>
              <a:ext uri="{FF2B5EF4-FFF2-40B4-BE49-F238E27FC236}">
                <a16:creationId xmlns:a16="http://schemas.microsoft.com/office/drawing/2014/main" id="{5FACAEF8-4562-43AD-9A10-64767C6A4A2F}"/>
              </a:ext>
            </a:extLst>
          </p:cNvPr>
          <p:cNvPicPr>
            <a:picLocks noChangeAspect="1" noChangeArrowheads="1"/>
          </p:cNvPicPr>
          <p:nvPr userDrawn="1"/>
        </p:nvPicPr>
        <p:blipFill>
          <a:blip r:embed="rId2">
            <a:clrChange>
              <a:clrFrom>
                <a:srgbClr val="EFEFEF"/>
              </a:clrFrom>
              <a:clrTo>
                <a:srgbClr val="EFEFEF">
                  <a:alpha val="0"/>
                </a:srgbClr>
              </a:clrTo>
            </a:clrChange>
            <a:extLst>
              <a:ext uri="{28A0092B-C50C-407E-A947-70E740481C1C}">
                <a14:useLocalDpi xmlns:a14="http://schemas.microsoft.com/office/drawing/2010/main"/>
              </a:ext>
            </a:extLst>
          </a:blip>
          <a:srcRect/>
          <a:stretch>
            <a:fillRect/>
          </a:stretch>
        </p:blipFill>
        <p:spPr bwMode="auto">
          <a:xfrm>
            <a:off x="1111834" y="1225475"/>
            <a:ext cx="1940542" cy="2958437"/>
          </a:xfrm>
          <a:prstGeom prst="rect">
            <a:avLst/>
          </a:prstGeom>
          <a:noFill/>
          <a:extLst>
            <a:ext uri="{909E8E84-426E-40DD-AFC4-6F175D3DCCD1}">
              <a14:hiddenFill xmlns:a14="http://schemas.microsoft.com/office/drawing/2010/main">
                <a:solidFill>
                  <a:srgbClr val="FFFFFF"/>
                </a:solidFill>
              </a14:hiddenFill>
            </a:ext>
          </a:extLst>
        </p:spPr>
      </p:pic>
      <p:sp>
        <p:nvSpPr>
          <p:cNvPr id="8" name="Tittel 1">
            <a:extLst>
              <a:ext uri="{FF2B5EF4-FFF2-40B4-BE49-F238E27FC236}">
                <a16:creationId xmlns:a16="http://schemas.microsoft.com/office/drawing/2014/main" id="{AB1BFA97-AD78-48FD-A5D4-CC1B612BA4D6}"/>
              </a:ext>
            </a:extLst>
          </p:cNvPr>
          <p:cNvSpPr>
            <a:spLocks noGrp="1"/>
          </p:cNvSpPr>
          <p:nvPr>
            <p:ph type="title" hasCustomPrompt="1"/>
          </p:nvPr>
        </p:nvSpPr>
        <p:spPr>
          <a:xfrm>
            <a:off x="720725" y="656468"/>
            <a:ext cx="7678808" cy="299407"/>
          </a:xfrm>
        </p:spPr>
        <p:txBody>
          <a:bodyPr lIns="0" tIns="0" rIns="0" bIns="0" anchor="ctr">
            <a:noAutofit/>
          </a:bodyPr>
          <a:lstStyle>
            <a:lvl1pPr>
              <a:lnSpc>
                <a:spcPct val="100000"/>
              </a:lnSpc>
              <a:defRPr sz="2400" baseline="0">
                <a:solidFill>
                  <a:srgbClr val="003D55"/>
                </a:solidFill>
              </a:defRPr>
            </a:lvl1pPr>
          </a:lstStyle>
          <a:p>
            <a:r>
              <a:rPr lang="nb-NO" dirty="0"/>
              <a:t>Skriv overskrift her (</a:t>
            </a:r>
            <a:r>
              <a:rPr lang="nb-NO" dirty="0" err="1"/>
              <a:t>arial</a:t>
            </a:r>
            <a:r>
              <a:rPr lang="nb-NO" dirty="0"/>
              <a:t>, </a:t>
            </a:r>
            <a:r>
              <a:rPr lang="nb-NO" dirty="0" err="1"/>
              <a:t>str</a:t>
            </a:r>
            <a:r>
              <a:rPr lang="nb-NO" dirty="0"/>
              <a:t>. 24)</a:t>
            </a:r>
          </a:p>
        </p:txBody>
      </p:sp>
    </p:spTree>
    <p:extLst>
      <p:ext uri="{BB962C8B-B14F-4D97-AF65-F5344CB8AC3E}">
        <p14:creationId xmlns:p14="http://schemas.microsoft.com/office/powerpoint/2010/main" val="33929638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 elemente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935DCA1-814F-40C4-80A4-B0F851861937}"/>
              </a:ext>
            </a:extLst>
          </p:cNvPr>
          <p:cNvGraphicFramePr>
            <a:graphicFrameLocks noChangeAspect="1"/>
          </p:cNvGraphicFramePr>
          <p:nvPr userDrawn="1">
            <p:custDataLst>
              <p:tags r:id="rId1"/>
            </p:custDataLst>
            <p:extLst>
              <p:ext uri="{D42A27DB-BD31-4B8C-83A1-F6EECF244321}">
                <p14:modId xmlns:p14="http://schemas.microsoft.com/office/powerpoint/2010/main" val="3910910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1935DCA1-814F-40C4-80A4-B0F8518619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48C87BC-ADF6-4505-8B96-B2669E09415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9" name="Tittel 1">
            <a:extLst>
              <a:ext uri="{FF2B5EF4-FFF2-40B4-BE49-F238E27FC236}">
                <a16:creationId xmlns:a16="http://schemas.microsoft.com/office/drawing/2014/main" id="{A5A16590-365E-4076-9099-FFDC7AD52E8F}"/>
              </a:ext>
            </a:extLst>
          </p:cNvPr>
          <p:cNvSpPr>
            <a:spLocks noGrp="1"/>
          </p:cNvSpPr>
          <p:nvPr>
            <p:ph type="title" hasCustomPrompt="1"/>
          </p:nvPr>
        </p:nvSpPr>
        <p:spPr>
          <a:xfrm>
            <a:off x="720725" y="656468"/>
            <a:ext cx="7678808" cy="299407"/>
          </a:xfrm>
        </p:spPr>
        <p:txBody>
          <a:bodyPr lIns="0" tIns="0" rIns="0" bIns="0" anchor="ctr">
            <a:noAutofit/>
          </a:bodyPr>
          <a:lstStyle>
            <a:lvl1pPr>
              <a:lnSpc>
                <a:spcPct val="100000"/>
              </a:lnSpc>
              <a:defRPr sz="2400" baseline="0">
                <a:solidFill>
                  <a:srgbClr val="003D55"/>
                </a:solidFill>
              </a:defRPr>
            </a:lvl1pPr>
          </a:lstStyle>
          <a:p>
            <a:r>
              <a:rPr lang="nb-NO" sz="2400" dirty="0"/>
              <a:t>Overskrift f.eks. forsikringens 3 elementer(</a:t>
            </a:r>
            <a:r>
              <a:rPr lang="nb-NO" sz="2400" dirty="0" err="1"/>
              <a:t>arial</a:t>
            </a:r>
            <a:r>
              <a:rPr lang="nb-NO" sz="2400" dirty="0"/>
              <a:t> </a:t>
            </a:r>
            <a:r>
              <a:rPr lang="nb-NO" sz="2400" dirty="0" err="1"/>
              <a:t>str</a:t>
            </a:r>
            <a:r>
              <a:rPr lang="nb-NO" sz="2400" dirty="0"/>
              <a:t>. 24)</a:t>
            </a:r>
          </a:p>
        </p:txBody>
      </p:sp>
      <p:sp>
        <p:nvSpPr>
          <p:cNvPr id="6" name="Titel 1">
            <a:extLst>
              <a:ext uri="{FF2B5EF4-FFF2-40B4-BE49-F238E27FC236}">
                <a16:creationId xmlns:a16="http://schemas.microsoft.com/office/drawing/2014/main" id="{597E9418-74E7-44D4-9DB5-749D1860C5CA}"/>
              </a:ext>
            </a:extLst>
          </p:cNvPr>
          <p:cNvSpPr txBox="1">
            <a:spLocks/>
          </p:cNvSpPr>
          <p:nvPr userDrawn="1"/>
        </p:nvSpPr>
        <p:spPr>
          <a:xfrm>
            <a:off x="641298" y="668766"/>
            <a:ext cx="7904026" cy="30003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dk2"/>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endParaRPr>
          </a:p>
        </p:txBody>
      </p:sp>
      <p:sp>
        <p:nvSpPr>
          <p:cNvPr id="24" name="Plassholder for tekst 8">
            <a:extLst>
              <a:ext uri="{FF2B5EF4-FFF2-40B4-BE49-F238E27FC236}">
                <a16:creationId xmlns:a16="http://schemas.microsoft.com/office/drawing/2014/main" id="{BC8C7719-3861-42A4-AD52-DE38319261CC}"/>
              </a:ext>
            </a:extLst>
          </p:cNvPr>
          <p:cNvSpPr>
            <a:spLocks noGrp="1"/>
          </p:cNvSpPr>
          <p:nvPr>
            <p:ph type="body" sz="quarter" idx="11" hasCustomPrompt="1"/>
          </p:nvPr>
        </p:nvSpPr>
        <p:spPr>
          <a:xfrm>
            <a:off x="720724" y="4810806"/>
            <a:ext cx="6962739" cy="134139"/>
          </a:xfrm>
        </p:spPr>
        <p:txBody>
          <a:bodyPr wrap="square">
            <a:spAutoFit/>
          </a:bodyPr>
          <a:lstStyle>
            <a:lvl1pPr marL="0" indent="0" algn="l">
              <a:buNone/>
              <a:defRPr sz="800" baseline="0"/>
            </a:lvl1pPr>
            <a:lvl2pPr marL="379350" indent="0">
              <a:buNone/>
              <a:defRPr/>
            </a:lvl2pPr>
            <a:lvl3pPr marL="722250" indent="0">
              <a:buNone/>
              <a:defRPr/>
            </a:lvl3pPr>
            <a:lvl4pPr marL="1065150" indent="0">
              <a:buNone/>
              <a:defRPr/>
            </a:lvl4pPr>
            <a:lvl5pPr marL="1408050" indent="0">
              <a:buNone/>
              <a:defRPr/>
            </a:lvl5pPr>
          </a:lstStyle>
          <a:p>
            <a:pPr lvl="0"/>
            <a:r>
              <a:rPr lang="nb-NO" dirty="0"/>
              <a:t>*Fotnote</a:t>
            </a:r>
          </a:p>
        </p:txBody>
      </p:sp>
      <p:sp>
        <p:nvSpPr>
          <p:cNvPr id="22" name="Rectangle 21">
            <a:extLst>
              <a:ext uri="{FF2B5EF4-FFF2-40B4-BE49-F238E27FC236}">
                <a16:creationId xmlns:a16="http://schemas.microsoft.com/office/drawing/2014/main" id="{7AC31335-0A62-410B-9694-8BEE69D26AE3}"/>
              </a:ext>
            </a:extLst>
          </p:cNvPr>
          <p:cNvSpPr/>
          <p:nvPr/>
        </p:nvSpPr>
        <p:spPr>
          <a:xfrm>
            <a:off x="1084827" y="1419000"/>
            <a:ext cx="2113200" cy="307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26" name="Straight Connector 25">
            <a:extLst>
              <a:ext uri="{FF2B5EF4-FFF2-40B4-BE49-F238E27FC236}">
                <a16:creationId xmlns:a16="http://schemas.microsoft.com/office/drawing/2014/main" id="{99DE6357-E316-4911-BE0D-ECF98879E1C6}"/>
              </a:ext>
            </a:extLst>
          </p:cNvPr>
          <p:cNvCxnSpPr/>
          <p:nvPr/>
        </p:nvCxnSpPr>
        <p:spPr>
          <a:xfrm>
            <a:off x="1084827" y="1952333"/>
            <a:ext cx="2113200"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27" name="Picture 26" descr="A picture containing drawing, light&#10;&#10;Description automatically generated">
            <a:extLst>
              <a:ext uri="{FF2B5EF4-FFF2-40B4-BE49-F238E27FC236}">
                <a16:creationId xmlns:a16="http://schemas.microsoft.com/office/drawing/2014/main" id="{395A6F9D-5824-4AE3-B3B5-62BA5504D198}"/>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50000" y1="48000" x2="50000" y2="48000"/>
                        <a14:foregroundMark x1="69500" y1="29000" x2="69500" y2="29000"/>
                      </a14:backgroundRemoval>
                    </a14:imgEffect>
                  </a14:imgLayer>
                </a14:imgProps>
              </a:ext>
              <a:ext uri="{28A0092B-C50C-407E-A947-70E740481C1C}">
                <a14:useLocalDpi xmlns:a14="http://schemas.microsoft.com/office/drawing/2010/main"/>
              </a:ext>
            </a:extLst>
          </a:blip>
          <a:stretch>
            <a:fillRect/>
          </a:stretch>
        </p:blipFill>
        <p:spPr>
          <a:xfrm>
            <a:off x="1917389" y="1964001"/>
            <a:ext cx="448076" cy="471684"/>
          </a:xfrm>
          <a:prstGeom prst="rect">
            <a:avLst/>
          </a:prstGeom>
        </p:spPr>
      </p:pic>
      <p:sp>
        <p:nvSpPr>
          <p:cNvPr id="29" name="Rectangle 28">
            <a:extLst>
              <a:ext uri="{FF2B5EF4-FFF2-40B4-BE49-F238E27FC236}">
                <a16:creationId xmlns:a16="http://schemas.microsoft.com/office/drawing/2014/main" id="{F3EE37AD-DA84-4882-8A6A-60F1CC53419A}"/>
              </a:ext>
            </a:extLst>
          </p:cNvPr>
          <p:cNvSpPr/>
          <p:nvPr userDrawn="1"/>
        </p:nvSpPr>
        <p:spPr>
          <a:xfrm>
            <a:off x="5948800" y="1419000"/>
            <a:ext cx="2113200" cy="3078000"/>
          </a:xfrm>
          <a:prstGeom prst="rect">
            <a:avLst/>
          </a:prstGeom>
          <a:solidFill>
            <a:srgbClr val="88313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C6A64DF1-77CA-424E-B1E4-4A15BC16D7B6}"/>
              </a:ext>
            </a:extLst>
          </p:cNvPr>
          <p:cNvSpPr/>
          <p:nvPr userDrawn="1"/>
        </p:nvSpPr>
        <p:spPr>
          <a:xfrm>
            <a:off x="6031430" y="1587271"/>
            <a:ext cx="1947941" cy="162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31" name="Straight Connector 30">
            <a:extLst>
              <a:ext uri="{FF2B5EF4-FFF2-40B4-BE49-F238E27FC236}">
                <a16:creationId xmlns:a16="http://schemas.microsoft.com/office/drawing/2014/main" id="{B06CD44B-33C1-43E6-92A6-D588A8A7E5DD}"/>
              </a:ext>
            </a:extLst>
          </p:cNvPr>
          <p:cNvCxnSpPr/>
          <p:nvPr userDrawn="1"/>
        </p:nvCxnSpPr>
        <p:spPr>
          <a:xfrm>
            <a:off x="5948474" y="1952333"/>
            <a:ext cx="2113200"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32" name="Picture 31" descr="A picture containing drawing, light&#10;&#10;Description automatically generated">
            <a:extLst>
              <a:ext uri="{FF2B5EF4-FFF2-40B4-BE49-F238E27FC236}">
                <a16:creationId xmlns:a16="http://schemas.microsoft.com/office/drawing/2014/main" id="{E7491FA6-FA71-4393-A838-8774ED954F48}"/>
              </a:ext>
            </a:extLst>
          </p:cNvPr>
          <p:cNvPicPr>
            <a:picLocks noChangeAspect="1"/>
          </p:cNvPicPr>
          <p:nvPr userDrawn="1"/>
        </p:nvPicPr>
        <p:blipFill>
          <a:blip r:embed="rId6" cstate="print">
            <a:extLst>
              <a:ext uri="{BEBA8EAE-BF5A-486C-A8C5-ECC9F3942E4B}">
                <a14:imgProps xmlns:a14="http://schemas.microsoft.com/office/drawing/2010/main">
                  <a14:imgLayer r:embed="rId7">
                    <a14:imgEffect>
                      <a14:backgroundRemoval t="10000" b="90000" l="10000" r="90000">
                        <a14:foregroundMark x1="50000" y1="48000" x2="50000" y2="48000"/>
                        <a14:foregroundMark x1="69500" y1="29000" x2="69500" y2="29000"/>
                      </a14:backgroundRemoval>
                    </a14:imgEffect>
                  </a14:imgLayer>
                </a14:imgProps>
              </a:ext>
              <a:ext uri="{28A0092B-C50C-407E-A947-70E740481C1C}">
                <a14:useLocalDpi xmlns:a14="http://schemas.microsoft.com/office/drawing/2010/main"/>
              </a:ext>
            </a:extLst>
          </a:blip>
          <a:stretch>
            <a:fillRect/>
          </a:stretch>
        </p:blipFill>
        <p:spPr>
          <a:xfrm>
            <a:off x="6781362" y="1964001"/>
            <a:ext cx="448076" cy="471684"/>
          </a:xfrm>
          <a:prstGeom prst="rect">
            <a:avLst/>
          </a:prstGeom>
        </p:spPr>
      </p:pic>
      <p:sp>
        <p:nvSpPr>
          <p:cNvPr id="34" name="Rectangle 33">
            <a:extLst>
              <a:ext uri="{FF2B5EF4-FFF2-40B4-BE49-F238E27FC236}">
                <a16:creationId xmlns:a16="http://schemas.microsoft.com/office/drawing/2014/main" id="{CF668889-6692-4BF1-8F18-FFE580ED683E}"/>
              </a:ext>
            </a:extLst>
          </p:cNvPr>
          <p:cNvSpPr/>
          <p:nvPr/>
        </p:nvSpPr>
        <p:spPr>
          <a:xfrm>
            <a:off x="3518227" y="1419000"/>
            <a:ext cx="2113200" cy="3078000"/>
          </a:xfrm>
          <a:prstGeom prst="rect">
            <a:avLst/>
          </a:prstGeom>
          <a:solidFill>
            <a:srgbClr val="91BC5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5" name="Rectangle 34">
            <a:extLst>
              <a:ext uri="{FF2B5EF4-FFF2-40B4-BE49-F238E27FC236}">
                <a16:creationId xmlns:a16="http://schemas.microsoft.com/office/drawing/2014/main" id="{709E50E0-4CC7-43AC-86BC-205DE3BE6465}"/>
              </a:ext>
            </a:extLst>
          </p:cNvPr>
          <p:cNvSpPr/>
          <p:nvPr/>
        </p:nvSpPr>
        <p:spPr>
          <a:xfrm>
            <a:off x="3600857" y="1587271"/>
            <a:ext cx="1947941" cy="162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36" name="Straight Connector 35">
            <a:extLst>
              <a:ext uri="{FF2B5EF4-FFF2-40B4-BE49-F238E27FC236}">
                <a16:creationId xmlns:a16="http://schemas.microsoft.com/office/drawing/2014/main" id="{5ECC66FA-CAEA-4E71-B549-85505718C046}"/>
              </a:ext>
            </a:extLst>
          </p:cNvPr>
          <p:cNvCxnSpPr/>
          <p:nvPr/>
        </p:nvCxnSpPr>
        <p:spPr>
          <a:xfrm>
            <a:off x="3513070" y="1952333"/>
            <a:ext cx="2113200"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37" name="Picture 36" descr="A picture containing drawing, light&#10;&#10;Description automatically generated">
            <a:extLst>
              <a:ext uri="{FF2B5EF4-FFF2-40B4-BE49-F238E27FC236}">
                <a16:creationId xmlns:a16="http://schemas.microsoft.com/office/drawing/2014/main" id="{FDF68982-B7F1-4E18-BA1A-C97B04A0662E}"/>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50000" y1="48000" x2="50000" y2="48000"/>
                        <a14:foregroundMark x1="69500" y1="29000" x2="69500" y2="29000"/>
                      </a14:backgroundRemoval>
                    </a14:imgEffect>
                  </a14:imgLayer>
                </a14:imgProps>
              </a:ext>
              <a:ext uri="{28A0092B-C50C-407E-A947-70E740481C1C}">
                <a14:useLocalDpi xmlns:a14="http://schemas.microsoft.com/office/drawing/2010/main"/>
              </a:ext>
            </a:extLst>
          </a:blip>
          <a:stretch>
            <a:fillRect/>
          </a:stretch>
        </p:blipFill>
        <p:spPr>
          <a:xfrm>
            <a:off x="4350789" y="1964001"/>
            <a:ext cx="448076" cy="471684"/>
          </a:xfrm>
          <a:prstGeom prst="rect">
            <a:avLst/>
          </a:prstGeom>
        </p:spPr>
      </p:pic>
      <p:sp>
        <p:nvSpPr>
          <p:cNvPr id="17" name="Text Placeholder 4">
            <a:extLst>
              <a:ext uri="{FF2B5EF4-FFF2-40B4-BE49-F238E27FC236}">
                <a16:creationId xmlns:a16="http://schemas.microsoft.com/office/drawing/2014/main" id="{1766B263-36BA-4944-9F59-EDEB71694B45}"/>
              </a:ext>
            </a:extLst>
          </p:cNvPr>
          <p:cNvSpPr>
            <a:spLocks noGrp="1"/>
          </p:cNvSpPr>
          <p:nvPr>
            <p:ph type="body" sz="quarter" idx="14" hasCustomPrompt="1"/>
          </p:nvPr>
        </p:nvSpPr>
        <p:spPr>
          <a:xfrm>
            <a:off x="1079670" y="1427716"/>
            <a:ext cx="2121184" cy="512949"/>
          </a:xfrm>
          <a:noFill/>
        </p:spPr>
        <p:txBody>
          <a:bodyPr anchor="ctr">
            <a:normAutofit/>
          </a:bodyPr>
          <a:lstStyle>
            <a:lvl1pPr algn="ctr">
              <a:defRPr sz="1200" b="1">
                <a:solidFill>
                  <a:schemeClr val="bg1"/>
                </a:solidFill>
              </a:defRPr>
            </a:lvl1pPr>
          </a:lstStyle>
          <a:p>
            <a:pPr algn="ctr"/>
            <a:r>
              <a:rPr lang="nb-NO" sz="1200" b="1" dirty="0"/>
              <a:t>Element 1 (Arial, </a:t>
            </a:r>
            <a:r>
              <a:rPr lang="nb-NO" sz="1200" b="1" dirty="0" err="1"/>
              <a:t>Str</a:t>
            </a:r>
            <a:r>
              <a:rPr lang="nb-NO" sz="1200" b="1" dirty="0"/>
              <a:t> 12)</a:t>
            </a:r>
          </a:p>
        </p:txBody>
      </p:sp>
      <p:sp>
        <p:nvSpPr>
          <p:cNvPr id="18" name="Text Placeholder 4">
            <a:extLst>
              <a:ext uri="{FF2B5EF4-FFF2-40B4-BE49-F238E27FC236}">
                <a16:creationId xmlns:a16="http://schemas.microsoft.com/office/drawing/2014/main" id="{F58C546B-5D9C-40BB-ADF7-10BD4F8978EA}"/>
              </a:ext>
            </a:extLst>
          </p:cNvPr>
          <p:cNvSpPr>
            <a:spLocks noGrp="1"/>
          </p:cNvSpPr>
          <p:nvPr>
            <p:ph type="body" sz="quarter" idx="15" hasCustomPrompt="1"/>
          </p:nvPr>
        </p:nvSpPr>
        <p:spPr>
          <a:xfrm>
            <a:off x="3505086" y="1427716"/>
            <a:ext cx="2121184" cy="512949"/>
          </a:xfrm>
          <a:noFill/>
        </p:spPr>
        <p:txBody>
          <a:bodyPr anchor="ctr">
            <a:normAutofit/>
          </a:bodyPr>
          <a:lstStyle>
            <a:lvl1pPr algn="ctr">
              <a:defRPr sz="1200" b="1">
                <a:solidFill>
                  <a:schemeClr val="bg1"/>
                </a:solidFill>
              </a:defRPr>
            </a:lvl1pPr>
          </a:lstStyle>
          <a:p>
            <a:pPr algn="ctr"/>
            <a:r>
              <a:rPr lang="nb-NO" sz="1200" b="1" dirty="0"/>
              <a:t>Element 1 (Arial, </a:t>
            </a:r>
            <a:r>
              <a:rPr lang="nb-NO" sz="1200" b="1" dirty="0" err="1"/>
              <a:t>Str</a:t>
            </a:r>
            <a:r>
              <a:rPr lang="nb-NO" sz="1200" b="1" dirty="0"/>
              <a:t> 12)</a:t>
            </a:r>
          </a:p>
        </p:txBody>
      </p:sp>
      <p:sp>
        <p:nvSpPr>
          <p:cNvPr id="19" name="Text Placeholder 4">
            <a:extLst>
              <a:ext uri="{FF2B5EF4-FFF2-40B4-BE49-F238E27FC236}">
                <a16:creationId xmlns:a16="http://schemas.microsoft.com/office/drawing/2014/main" id="{C92AAA15-4089-484E-9C72-A191A34BF851}"/>
              </a:ext>
            </a:extLst>
          </p:cNvPr>
          <p:cNvSpPr>
            <a:spLocks noGrp="1"/>
          </p:cNvSpPr>
          <p:nvPr>
            <p:ph type="body" sz="quarter" idx="16" hasCustomPrompt="1"/>
          </p:nvPr>
        </p:nvSpPr>
        <p:spPr>
          <a:xfrm>
            <a:off x="5934227" y="1427716"/>
            <a:ext cx="2121184" cy="512949"/>
          </a:xfrm>
          <a:noFill/>
        </p:spPr>
        <p:txBody>
          <a:bodyPr anchor="ctr">
            <a:normAutofit/>
          </a:bodyPr>
          <a:lstStyle>
            <a:lvl1pPr algn="ctr">
              <a:defRPr sz="1200" b="1">
                <a:solidFill>
                  <a:schemeClr val="bg1"/>
                </a:solidFill>
              </a:defRPr>
            </a:lvl1pPr>
          </a:lstStyle>
          <a:p>
            <a:pPr algn="ctr"/>
            <a:r>
              <a:rPr lang="nb-NO" sz="1200" b="1" dirty="0"/>
              <a:t>Element 1 (Arial, </a:t>
            </a:r>
            <a:r>
              <a:rPr lang="nb-NO" sz="1200" b="1" dirty="0" err="1"/>
              <a:t>Str</a:t>
            </a:r>
            <a:r>
              <a:rPr lang="nb-NO" sz="1200" b="1" dirty="0"/>
              <a:t> 12)</a:t>
            </a:r>
          </a:p>
        </p:txBody>
      </p:sp>
      <p:sp>
        <p:nvSpPr>
          <p:cNvPr id="28" name="Content Placeholder 2">
            <a:extLst>
              <a:ext uri="{FF2B5EF4-FFF2-40B4-BE49-F238E27FC236}">
                <a16:creationId xmlns:a16="http://schemas.microsoft.com/office/drawing/2014/main" id="{2F41DE6A-A182-40D5-9DA3-01AF5021E695}"/>
              </a:ext>
            </a:extLst>
          </p:cNvPr>
          <p:cNvSpPr>
            <a:spLocks noGrp="1"/>
          </p:cNvSpPr>
          <p:nvPr>
            <p:ph sz="quarter" idx="12" hasCustomPrompt="1"/>
          </p:nvPr>
        </p:nvSpPr>
        <p:spPr>
          <a:xfrm>
            <a:off x="1079670" y="2425087"/>
            <a:ext cx="2121184" cy="2049647"/>
          </a:xfrm>
          <a:noFill/>
        </p:spPr>
        <p:txBody>
          <a:bodyPr/>
          <a:lstStyle>
            <a:lvl1pPr marL="0" marR="0" indent="0" algn="ctr" defTabSz="685800" rtl="0" eaLnBrk="1" fontAlgn="auto" latinLnBrk="0" hangingPunct="1">
              <a:lnSpc>
                <a:spcPct val="120000"/>
              </a:lnSpc>
              <a:spcBef>
                <a:spcPts val="750"/>
              </a:spcBef>
              <a:spcAft>
                <a:spcPts val="0"/>
              </a:spcAft>
              <a:buClrTx/>
              <a:buSzTx/>
              <a:buFont typeface="Arial" panose="020B0604020202020204" pitchFamily="34" charset="0"/>
              <a:buNone/>
              <a:tabLst/>
              <a:defRPr sz="9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Her </a:t>
            </a:r>
            <a:r>
              <a:rPr lang="en-US" dirty="0" err="1"/>
              <a:t>kan</a:t>
            </a:r>
            <a:r>
              <a:rPr lang="en-US" dirty="0"/>
              <a:t> du </a:t>
            </a:r>
            <a:r>
              <a:rPr lang="en-US" dirty="0" err="1"/>
              <a:t>f.eks</a:t>
            </a:r>
            <a:r>
              <a:rPr lang="en-US" dirty="0"/>
              <a:t>. </a:t>
            </a:r>
            <a:r>
              <a:rPr lang="en-US" dirty="0" err="1"/>
              <a:t>skrive</a:t>
            </a:r>
            <a:r>
              <a:rPr lang="en-US" dirty="0"/>
              <a:t> </a:t>
            </a:r>
            <a:r>
              <a:rPr lang="en-US" dirty="0" err="1"/>
              <a:t>nærmere</a:t>
            </a:r>
            <a:r>
              <a:rPr lang="en-US" dirty="0"/>
              <a:t> </a:t>
            </a:r>
            <a:r>
              <a:rPr lang="en-US" dirty="0" err="1"/>
              <a:t>forklaring</a:t>
            </a:r>
            <a:r>
              <a:rPr lang="en-US" dirty="0"/>
              <a:t> </a:t>
            </a:r>
            <a:r>
              <a:rPr lang="en-US" dirty="0" err="1"/>
              <a:t>på</a:t>
            </a:r>
            <a:r>
              <a:rPr lang="en-US" dirty="0"/>
              <a:t> </a:t>
            </a:r>
            <a:r>
              <a:rPr lang="en-US" dirty="0" err="1"/>
              <a:t>hva</a:t>
            </a:r>
            <a:r>
              <a:rPr lang="en-US" dirty="0"/>
              <a:t> </a:t>
            </a:r>
            <a:r>
              <a:rPr lang="en-US" dirty="0" err="1"/>
              <a:t>elementet</a:t>
            </a:r>
            <a:r>
              <a:rPr lang="en-US" dirty="0"/>
              <a:t> </a:t>
            </a:r>
            <a:r>
              <a:rPr lang="en-US" dirty="0" err="1"/>
              <a:t>Juridisk</a:t>
            </a:r>
            <a:r>
              <a:rPr lang="en-US" dirty="0"/>
              <a:t> </a:t>
            </a:r>
            <a:r>
              <a:rPr lang="en-US" dirty="0" err="1"/>
              <a:t>rådgivning</a:t>
            </a:r>
            <a:r>
              <a:rPr lang="en-US" dirty="0"/>
              <a:t> </a:t>
            </a:r>
            <a:r>
              <a:rPr lang="en-US" dirty="0" err="1"/>
              <a:t>består</a:t>
            </a:r>
            <a:r>
              <a:rPr lang="en-US" dirty="0"/>
              <a:t> av. </a:t>
            </a:r>
          </a:p>
          <a:p>
            <a:pPr lvl="0"/>
            <a:endParaRPr lang="en-US" dirty="0"/>
          </a:p>
        </p:txBody>
      </p:sp>
      <p:sp>
        <p:nvSpPr>
          <p:cNvPr id="33" name="Content Placeholder 2">
            <a:extLst>
              <a:ext uri="{FF2B5EF4-FFF2-40B4-BE49-F238E27FC236}">
                <a16:creationId xmlns:a16="http://schemas.microsoft.com/office/drawing/2014/main" id="{B59A7D81-37C8-4DA1-9388-FD9CEB45A207}"/>
              </a:ext>
            </a:extLst>
          </p:cNvPr>
          <p:cNvSpPr>
            <a:spLocks noGrp="1"/>
          </p:cNvSpPr>
          <p:nvPr>
            <p:ph sz="quarter" idx="19" hasCustomPrompt="1"/>
          </p:nvPr>
        </p:nvSpPr>
        <p:spPr>
          <a:xfrm>
            <a:off x="3505086" y="2425087"/>
            <a:ext cx="2121184" cy="2055607"/>
          </a:xfrm>
          <a:noFill/>
        </p:spPr>
        <p:txBody>
          <a:bodyPr/>
          <a:lstStyle>
            <a:lvl1pPr marL="0" marR="0" indent="0" algn="ctr" defTabSz="685800" rtl="0" eaLnBrk="1" fontAlgn="auto" latinLnBrk="0" hangingPunct="1">
              <a:lnSpc>
                <a:spcPct val="120000"/>
              </a:lnSpc>
              <a:spcBef>
                <a:spcPts val="750"/>
              </a:spcBef>
              <a:spcAft>
                <a:spcPts val="0"/>
              </a:spcAft>
              <a:buClrTx/>
              <a:buSzTx/>
              <a:buFont typeface="Arial" panose="020B0604020202020204" pitchFamily="34" charset="0"/>
              <a:buNone/>
              <a:tabLst/>
              <a:defRPr sz="9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dirty="0"/>
              <a:t>Sett inn tekst her</a:t>
            </a:r>
          </a:p>
          <a:p>
            <a:pPr lvl="0"/>
            <a:endParaRPr lang="nn-NO" dirty="0"/>
          </a:p>
          <a:p>
            <a:pPr lvl="0"/>
            <a:r>
              <a:rPr lang="nn-NO" dirty="0"/>
              <a:t>Punkt 1</a:t>
            </a:r>
          </a:p>
          <a:p>
            <a:pPr lvl="0"/>
            <a:r>
              <a:rPr lang="nn-NO" dirty="0"/>
              <a:t>Punkt 2</a:t>
            </a:r>
          </a:p>
          <a:p>
            <a:pPr lvl="0"/>
            <a:endParaRPr lang="en-US" dirty="0"/>
          </a:p>
        </p:txBody>
      </p:sp>
      <p:sp>
        <p:nvSpPr>
          <p:cNvPr id="38" name="Content Placeholder 2">
            <a:extLst>
              <a:ext uri="{FF2B5EF4-FFF2-40B4-BE49-F238E27FC236}">
                <a16:creationId xmlns:a16="http://schemas.microsoft.com/office/drawing/2014/main" id="{ED807BD9-578B-4975-9A89-CD9F204FFB1C}"/>
              </a:ext>
            </a:extLst>
          </p:cNvPr>
          <p:cNvSpPr>
            <a:spLocks noGrp="1"/>
          </p:cNvSpPr>
          <p:nvPr>
            <p:ph sz="quarter" idx="20" hasCustomPrompt="1"/>
          </p:nvPr>
        </p:nvSpPr>
        <p:spPr>
          <a:xfrm>
            <a:off x="5955389" y="2425087"/>
            <a:ext cx="2121184" cy="2049647"/>
          </a:xfrm>
          <a:noFill/>
        </p:spPr>
        <p:txBody>
          <a:bodyPr/>
          <a:lstStyle>
            <a:lvl1pPr marL="0" marR="0" indent="0" algn="ctr" defTabSz="685800" rtl="0" eaLnBrk="1" fontAlgn="auto" latinLnBrk="0" hangingPunct="1">
              <a:lnSpc>
                <a:spcPct val="120000"/>
              </a:lnSpc>
              <a:spcBef>
                <a:spcPts val="750"/>
              </a:spcBef>
              <a:spcAft>
                <a:spcPts val="0"/>
              </a:spcAft>
              <a:buClrTx/>
              <a:buSzTx/>
              <a:buFont typeface="Arial" panose="020B0604020202020204" pitchFamily="34" charset="0"/>
              <a:buNone/>
              <a:tabLst/>
              <a:defRPr sz="9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dirty="0"/>
              <a:t>Sett inn tekst her</a:t>
            </a:r>
          </a:p>
          <a:p>
            <a:pPr lvl="0"/>
            <a:endParaRPr lang="nn-NO" dirty="0"/>
          </a:p>
          <a:p>
            <a:pPr lvl="0"/>
            <a:r>
              <a:rPr lang="nn-NO" dirty="0"/>
              <a:t>Punkt 1</a:t>
            </a:r>
          </a:p>
          <a:p>
            <a:pPr lvl="0"/>
            <a:r>
              <a:rPr lang="nn-NO" dirty="0"/>
              <a:t>Punkt 2</a:t>
            </a:r>
          </a:p>
          <a:p>
            <a:pPr lvl="0"/>
            <a:endParaRPr lang="en-US" dirty="0"/>
          </a:p>
        </p:txBody>
      </p:sp>
    </p:spTree>
    <p:extLst>
      <p:ext uri="{BB962C8B-B14F-4D97-AF65-F5344CB8AC3E}">
        <p14:creationId xmlns:p14="http://schemas.microsoft.com/office/powerpoint/2010/main" val="20403467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 elementer_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935DCA1-814F-40C4-80A4-B0F851861937}"/>
              </a:ext>
            </a:extLst>
          </p:cNvPr>
          <p:cNvGraphicFramePr>
            <a:graphicFrameLocks noChangeAspect="1"/>
          </p:cNvGraphicFramePr>
          <p:nvPr userDrawn="1">
            <p:custDataLst>
              <p:tags r:id="rId1"/>
            </p:custDataLst>
            <p:extLst>
              <p:ext uri="{D42A27DB-BD31-4B8C-83A1-F6EECF244321}">
                <p14:modId xmlns:p14="http://schemas.microsoft.com/office/powerpoint/2010/main" val="2242979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1935DCA1-814F-40C4-80A4-B0F8518619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48C87BC-ADF6-4505-8B96-B2669E09415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9" name="Tittel 1">
            <a:extLst>
              <a:ext uri="{FF2B5EF4-FFF2-40B4-BE49-F238E27FC236}">
                <a16:creationId xmlns:a16="http://schemas.microsoft.com/office/drawing/2014/main" id="{A5A16590-365E-4076-9099-FFDC7AD52E8F}"/>
              </a:ext>
            </a:extLst>
          </p:cNvPr>
          <p:cNvSpPr>
            <a:spLocks noGrp="1"/>
          </p:cNvSpPr>
          <p:nvPr>
            <p:ph type="title" hasCustomPrompt="1"/>
          </p:nvPr>
        </p:nvSpPr>
        <p:spPr>
          <a:xfrm>
            <a:off x="720725" y="656468"/>
            <a:ext cx="7678808" cy="299407"/>
          </a:xfrm>
        </p:spPr>
        <p:txBody>
          <a:bodyPr lIns="0" tIns="0" rIns="0" bIns="0" anchor="ctr">
            <a:noAutofit/>
          </a:bodyPr>
          <a:lstStyle>
            <a:lvl1pPr>
              <a:lnSpc>
                <a:spcPct val="100000"/>
              </a:lnSpc>
              <a:defRPr sz="2400" baseline="0">
                <a:solidFill>
                  <a:srgbClr val="003D55"/>
                </a:solidFill>
              </a:defRPr>
            </a:lvl1pPr>
          </a:lstStyle>
          <a:p>
            <a:r>
              <a:rPr lang="nb-NO" sz="2400" dirty="0"/>
              <a:t>Overskrift f.eks. forsikringens 3 elementer(</a:t>
            </a:r>
            <a:r>
              <a:rPr lang="nb-NO" sz="2400" dirty="0" err="1"/>
              <a:t>arial</a:t>
            </a:r>
            <a:r>
              <a:rPr lang="nb-NO" sz="2400" dirty="0"/>
              <a:t> </a:t>
            </a:r>
            <a:r>
              <a:rPr lang="nb-NO" sz="2400" dirty="0" err="1"/>
              <a:t>str</a:t>
            </a:r>
            <a:r>
              <a:rPr lang="nb-NO" sz="2400" dirty="0"/>
              <a:t>. 24)</a:t>
            </a:r>
          </a:p>
        </p:txBody>
      </p:sp>
      <p:sp>
        <p:nvSpPr>
          <p:cNvPr id="6" name="Titel 1">
            <a:extLst>
              <a:ext uri="{FF2B5EF4-FFF2-40B4-BE49-F238E27FC236}">
                <a16:creationId xmlns:a16="http://schemas.microsoft.com/office/drawing/2014/main" id="{597E9418-74E7-44D4-9DB5-749D1860C5CA}"/>
              </a:ext>
            </a:extLst>
          </p:cNvPr>
          <p:cNvSpPr txBox="1">
            <a:spLocks/>
          </p:cNvSpPr>
          <p:nvPr userDrawn="1"/>
        </p:nvSpPr>
        <p:spPr>
          <a:xfrm>
            <a:off x="641298" y="668766"/>
            <a:ext cx="7904026" cy="30003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dk2"/>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endParaRPr>
          </a:p>
        </p:txBody>
      </p:sp>
      <p:sp>
        <p:nvSpPr>
          <p:cNvPr id="24" name="Plassholder for tekst 8">
            <a:extLst>
              <a:ext uri="{FF2B5EF4-FFF2-40B4-BE49-F238E27FC236}">
                <a16:creationId xmlns:a16="http://schemas.microsoft.com/office/drawing/2014/main" id="{BC8C7719-3861-42A4-AD52-DE38319261CC}"/>
              </a:ext>
            </a:extLst>
          </p:cNvPr>
          <p:cNvSpPr>
            <a:spLocks noGrp="1"/>
          </p:cNvSpPr>
          <p:nvPr>
            <p:ph type="body" sz="quarter" idx="11" hasCustomPrompt="1"/>
          </p:nvPr>
        </p:nvSpPr>
        <p:spPr>
          <a:xfrm>
            <a:off x="720724" y="4810806"/>
            <a:ext cx="6962739" cy="134139"/>
          </a:xfrm>
        </p:spPr>
        <p:txBody>
          <a:bodyPr wrap="square">
            <a:spAutoFit/>
          </a:bodyPr>
          <a:lstStyle>
            <a:lvl1pPr marL="0" indent="0" algn="l">
              <a:buNone/>
              <a:defRPr sz="800" baseline="0"/>
            </a:lvl1pPr>
            <a:lvl2pPr marL="379350" indent="0">
              <a:buNone/>
              <a:defRPr/>
            </a:lvl2pPr>
            <a:lvl3pPr marL="722250" indent="0">
              <a:buNone/>
              <a:defRPr/>
            </a:lvl3pPr>
            <a:lvl4pPr marL="1065150" indent="0">
              <a:buNone/>
              <a:defRPr/>
            </a:lvl4pPr>
            <a:lvl5pPr marL="1408050" indent="0">
              <a:buNone/>
              <a:defRPr/>
            </a:lvl5pPr>
          </a:lstStyle>
          <a:p>
            <a:pPr lvl="0"/>
            <a:r>
              <a:rPr lang="nb-NO" dirty="0"/>
              <a:t>*Fotnote</a:t>
            </a:r>
          </a:p>
        </p:txBody>
      </p:sp>
      <p:sp>
        <p:nvSpPr>
          <p:cNvPr id="22" name="Rectangle 21">
            <a:extLst>
              <a:ext uri="{FF2B5EF4-FFF2-40B4-BE49-F238E27FC236}">
                <a16:creationId xmlns:a16="http://schemas.microsoft.com/office/drawing/2014/main" id="{7AC31335-0A62-410B-9694-8BEE69D26AE3}"/>
              </a:ext>
            </a:extLst>
          </p:cNvPr>
          <p:cNvSpPr/>
          <p:nvPr/>
        </p:nvSpPr>
        <p:spPr>
          <a:xfrm>
            <a:off x="1084827" y="1419000"/>
            <a:ext cx="2113200" cy="307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26" name="Straight Connector 25">
            <a:extLst>
              <a:ext uri="{FF2B5EF4-FFF2-40B4-BE49-F238E27FC236}">
                <a16:creationId xmlns:a16="http://schemas.microsoft.com/office/drawing/2014/main" id="{99DE6357-E316-4911-BE0D-ECF98879E1C6}"/>
              </a:ext>
            </a:extLst>
          </p:cNvPr>
          <p:cNvCxnSpPr/>
          <p:nvPr userDrawn="1"/>
        </p:nvCxnSpPr>
        <p:spPr>
          <a:xfrm>
            <a:off x="1084827" y="1952333"/>
            <a:ext cx="2113200"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27" name="Picture 26" descr="A picture containing drawing, light&#10;&#10;Description automatically generated">
            <a:extLst>
              <a:ext uri="{FF2B5EF4-FFF2-40B4-BE49-F238E27FC236}">
                <a16:creationId xmlns:a16="http://schemas.microsoft.com/office/drawing/2014/main" id="{395A6F9D-5824-4AE3-B3B5-62BA5504D198}"/>
              </a:ext>
            </a:extLst>
          </p:cNvPr>
          <p:cNvPicPr>
            <a:picLocks noChangeAspect="1"/>
          </p:cNvPicPr>
          <p:nvPr userDrawn="1"/>
        </p:nvPicPr>
        <p:blipFill>
          <a:blip r:embed="rId6" cstate="print">
            <a:extLst>
              <a:ext uri="{BEBA8EAE-BF5A-486C-A8C5-ECC9F3942E4B}">
                <a14:imgProps xmlns:a14="http://schemas.microsoft.com/office/drawing/2010/main">
                  <a14:imgLayer r:embed="rId7">
                    <a14:imgEffect>
                      <a14:backgroundRemoval t="10000" b="90000" l="10000" r="90000">
                        <a14:foregroundMark x1="50000" y1="48000" x2="50000" y2="48000"/>
                        <a14:foregroundMark x1="69500" y1="29000" x2="69500" y2="29000"/>
                      </a14:backgroundRemoval>
                    </a14:imgEffect>
                  </a14:imgLayer>
                </a14:imgProps>
              </a:ext>
              <a:ext uri="{28A0092B-C50C-407E-A947-70E740481C1C}">
                <a14:useLocalDpi xmlns:a14="http://schemas.microsoft.com/office/drawing/2010/main"/>
              </a:ext>
            </a:extLst>
          </a:blip>
          <a:stretch>
            <a:fillRect/>
          </a:stretch>
        </p:blipFill>
        <p:spPr>
          <a:xfrm>
            <a:off x="1917389" y="1964001"/>
            <a:ext cx="448076" cy="471684"/>
          </a:xfrm>
          <a:prstGeom prst="rect">
            <a:avLst/>
          </a:prstGeom>
        </p:spPr>
      </p:pic>
      <p:sp>
        <p:nvSpPr>
          <p:cNvPr id="29" name="Rectangle 28">
            <a:extLst>
              <a:ext uri="{FF2B5EF4-FFF2-40B4-BE49-F238E27FC236}">
                <a16:creationId xmlns:a16="http://schemas.microsoft.com/office/drawing/2014/main" id="{F3EE37AD-DA84-4882-8A6A-60F1CC53419A}"/>
              </a:ext>
            </a:extLst>
          </p:cNvPr>
          <p:cNvSpPr/>
          <p:nvPr userDrawn="1"/>
        </p:nvSpPr>
        <p:spPr>
          <a:xfrm>
            <a:off x="5948800" y="1419000"/>
            <a:ext cx="2113200" cy="307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C6A64DF1-77CA-424E-B1E4-4A15BC16D7B6}"/>
              </a:ext>
            </a:extLst>
          </p:cNvPr>
          <p:cNvSpPr/>
          <p:nvPr userDrawn="1"/>
        </p:nvSpPr>
        <p:spPr>
          <a:xfrm>
            <a:off x="6031430" y="1587271"/>
            <a:ext cx="1947941" cy="162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31" name="Straight Connector 30">
            <a:extLst>
              <a:ext uri="{FF2B5EF4-FFF2-40B4-BE49-F238E27FC236}">
                <a16:creationId xmlns:a16="http://schemas.microsoft.com/office/drawing/2014/main" id="{B06CD44B-33C1-43E6-92A6-D588A8A7E5DD}"/>
              </a:ext>
            </a:extLst>
          </p:cNvPr>
          <p:cNvCxnSpPr/>
          <p:nvPr userDrawn="1"/>
        </p:nvCxnSpPr>
        <p:spPr>
          <a:xfrm>
            <a:off x="5948474" y="1952333"/>
            <a:ext cx="2113200"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32" name="Picture 31" descr="A picture containing drawing, light&#10;&#10;Description automatically generated">
            <a:extLst>
              <a:ext uri="{FF2B5EF4-FFF2-40B4-BE49-F238E27FC236}">
                <a16:creationId xmlns:a16="http://schemas.microsoft.com/office/drawing/2014/main" id="{E7491FA6-FA71-4393-A838-8774ED954F48}"/>
              </a:ext>
            </a:extLst>
          </p:cNvPr>
          <p:cNvPicPr>
            <a:picLocks noChangeAspect="1"/>
          </p:cNvPicPr>
          <p:nvPr userDrawn="1"/>
        </p:nvPicPr>
        <p:blipFill>
          <a:blip r:embed="rId6" cstate="print">
            <a:extLst>
              <a:ext uri="{BEBA8EAE-BF5A-486C-A8C5-ECC9F3942E4B}">
                <a14:imgProps xmlns:a14="http://schemas.microsoft.com/office/drawing/2010/main">
                  <a14:imgLayer r:embed="rId7">
                    <a14:imgEffect>
                      <a14:backgroundRemoval t="10000" b="90000" l="10000" r="90000">
                        <a14:foregroundMark x1="50000" y1="48000" x2="50000" y2="48000"/>
                        <a14:foregroundMark x1="69500" y1="29000" x2="69500" y2="29000"/>
                      </a14:backgroundRemoval>
                    </a14:imgEffect>
                  </a14:imgLayer>
                </a14:imgProps>
              </a:ext>
              <a:ext uri="{28A0092B-C50C-407E-A947-70E740481C1C}">
                <a14:useLocalDpi xmlns:a14="http://schemas.microsoft.com/office/drawing/2010/main"/>
              </a:ext>
            </a:extLst>
          </a:blip>
          <a:stretch>
            <a:fillRect/>
          </a:stretch>
        </p:blipFill>
        <p:spPr>
          <a:xfrm>
            <a:off x="6781362" y="1964001"/>
            <a:ext cx="448076" cy="471684"/>
          </a:xfrm>
          <a:prstGeom prst="rect">
            <a:avLst/>
          </a:prstGeom>
        </p:spPr>
      </p:pic>
      <p:sp>
        <p:nvSpPr>
          <p:cNvPr id="34" name="Rectangle 33">
            <a:extLst>
              <a:ext uri="{FF2B5EF4-FFF2-40B4-BE49-F238E27FC236}">
                <a16:creationId xmlns:a16="http://schemas.microsoft.com/office/drawing/2014/main" id="{CF668889-6692-4BF1-8F18-FFE580ED683E}"/>
              </a:ext>
            </a:extLst>
          </p:cNvPr>
          <p:cNvSpPr/>
          <p:nvPr/>
        </p:nvSpPr>
        <p:spPr>
          <a:xfrm>
            <a:off x="3518227" y="1419000"/>
            <a:ext cx="2113200" cy="307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5" name="Rectangle 34">
            <a:extLst>
              <a:ext uri="{FF2B5EF4-FFF2-40B4-BE49-F238E27FC236}">
                <a16:creationId xmlns:a16="http://schemas.microsoft.com/office/drawing/2014/main" id="{709E50E0-4CC7-43AC-86BC-205DE3BE6465}"/>
              </a:ext>
            </a:extLst>
          </p:cNvPr>
          <p:cNvSpPr/>
          <p:nvPr/>
        </p:nvSpPr>
        <p:spPr>
          <a:xfrm>
            <a:off x="3600857" y="1587271"/>
            <a:ext cx="1947941" cy="162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36" name="Straight Connector 35">
            <a:extLst>
              <a:ext uri="{FF2B5EF4-FFF2-40B4-BE49-F238E27FC236}">
                <a16:creationId xmlns:a16="http://schemas.microsoft.com/office/drawing/2014/main" id="{5ECC66FA-CAEA-4E71-B549-85505718C046}"/>
              </a:ext>
            </a:extLst>
          </p:cNvPr>
          <p:cNvCxnSpPr/>
          <p:nvPr userDrawn="1"/>
        </p:nvCxnSpPr>
        <p:spPr>
          <a:xfrm>
            <a:off x="3513070" y="1952333"/>
            <a:ext cx="2113200"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37" name="Picture 36" descr="A picture containing drawing, light&#10;&#10;Description automatically generated">
            <a:extLst>
              <a:ext uri="{FF2B5EF4-FFF2-40B4-BE49-F238E27FC236}">
                <a16:creationId xmlns:a16="http://schemas.microsoft.com/office/drawing/2014/main" id="{FDF68982-B7F1-4E18-BA1A-C97B04A0662E}"/>
              </a:ext>
            </a:extLst>
          </p:cNvPr>
          <p:cNvPicPr>
            <a:picLocks noChangeAspect="1"/>
          </p:cNvPicPr>
          <p:nvPr userDrawn="1"/>
        </p:nvPicPr>
        <p:blipFill>
          <a:blip r:embed="rId6" cstate="print">
            <a:extLst>
              <a:ext uri="{BEBA8EAE-BF5A-486C-A8C5-ECC9F3942E4B}">
                <a14:imgProps xmlns:a14="http://schemas.microsoft.com/office/drawing/2010/main">
                  <a14:imgLayer r:embed="rId7">
                    <a14:imgEffect>
                      <a14:backgroundRemoval t="10000" b="90000" l="10000" r="90000">
                        <a14:foregroundMark x1="50000" y1="48000" x2="50000" y2="48000"/>
                        <a14:foregroundMark x1="69500" y1="29000" x2="69500" y2="29000"/>
                      </a14:backgroundRemoval>
                    </a14:imgEffect>
                  </a14:imgLayer>
                </a14:imgProps>
              </a:ext>
              <a:ext uri="{28A0092B-C50C-407E-A947-70E740481C1C}">
                <a14:useLocalDpi xmlns:a14="http://schemas.microsoft.com/office/drawing/2010/main"/>
              </a:ext>
            </a:extLst>
          </a:blip>
          <a:stretch>
            <a:fillRect/>
          </a:stretch>
        </p:blipFill>
        <p:spPr>
          <a:xfrm>
            <a:off x="4350789" y="1964001"/>
            <a:ext cx="448076" cy="471684"/>
          </a:xfrm>
          <a:prstGeom prst="rect">
            <a:avLst/>
          </a:prstGeom>
        </p:spPr>
      </p:pic>
      <p:sp>
        <p:nvSpPr>
          <p:cNvPr id="17" name="Text Placeholder 4">
            <a:extLst>
              <a:ext uri="{FF2B5EF4-FFF2-40B4-BE49-F238E27FC236}">
                <a16:creationId xmlns:a16="http://schemas.microsoft.com/office/drawing/2014/main" id="{1766B263-36BA-4944-9F59-EDEB71694B45}"/>
              </a:ext>
            </a:extLst>
          </p:cNvPr>
          <p:cNvSpPr>
            <a:spLocks noGrp="1"/>
          </p:cNvSpPr>
          <p:nvPr>
            <p:ph type="body" sz="quarter" idx="14" hasCustomPrompt="1"/>
          </p:nvPr>
        </p:nvSpPr>
        <p:spPr>
          <a:xfrm>
            <a:off x="1079670" y="1427716"/>
            <a:ext cx="2121184" cy="512949"/>
          </a:xfrm>
          <a:noFill/>
        </p:spPr>
        <p:txBody>
          <a:bodyPr anchor="ctr">
            <a:normAutofit/>
          </a:bodyPr>
          <a:lstStyle>
            <a:lvl1pPr algn="ctr">
              <a:defRPr sz="1200" b="1">
                <a:solidFill>
                  <a:schemeClr val="bg1"/>
                </a:solidFill>
              </a:defRPr>
            </a:lvl1pPr>
          </a:lstStyle>
          <a:p>
            <a:pPr algn="ctr"/>
            <a:r>
              <a:rPr lang="nb-NO" sz="1200" b="1" dirty="0"/>
              <a:t>Element 1 (Arial, </a:t>
            </a:r>
            <a:r>
              <a:rPr lang="nb-NO" sz="1200" b="1" dirty="0" err="1"/>
              <a:t>Str</a:t>
            </a:r>
            <a:r>
              <a:rPr lang="nb-NO" sz="1200" b="1" dirty="0"/>
              <a:t> 12)</a:t>
            </a:r>
          </a:p>
        </p:txBody>
      </p:sp>
      <p:sp>
        <p:nvSpPr>
          <p:cNvPr id="18" name="Text Placeholder 4">
            <a:extLst>
              <a:ext uri="{FF2B5EF4-FFF2-40B4-BE49-F238E27FC236}">
                <a16:creationId xmlns:a16="http://schemas.microsoft.com/office/drawing/2014/main" id="{F58C546B-5D9C-40BB-ADF7-10BD4F8978EA}"/>
              </a:ext>
            </a:extLst>
          </p:cNvPr>
          <p:cNvSpPr>
            <a:spLocks noGrp="1"/>
          </p:cNvSpPr>
          <p:nvPr>
            <p:ph type="body" sz="quarter" idx="15" hasCustomPrompt="1"/>
          </p:nvPr>
        </p:nvSpPr>
        <p:spPr>
          <a:xfrm>
            <a:off x="3505086" y="1427716"/>
            <a:ext cx="2121184" cy="512949"/>
          </a:xfrm>
          <a:noFill/>
        </p:spPr>
        <p:txBody>
          <a:bodyPr anchor="ctr">
            <a:normAutofit/>
          </a:bodyPr>
          <a:lstStyle>
            <a:lvl1pPr algn="ctr">
              <a:defRPr sz="1200" b="1">
                <a:solidFill>
                  <a:schemeClr val="bg1"/>
                </a:solidFill>
              </a:defRPr>
            </a:lvl1pPr>
          </a:lstStyle>
          <a:p>
            <a:pPr algn="ctr"/>
            <a:r>
              <a:rPr lang="nb-NO" sz="1200" b="1" dirty="0"/>
              <a:t>Element 1 (Arial, </a:t>
            </a:r>
            <a:r>
              <a:rPr lang="nb-NO" sz="1200" b="1" dirty="0" err="1"/>
              <a:t>Str</a:t>
            </a:r>
            <a:r>
              <a:rPr lang="nb-NO" sz="1200" b="1" dirty="0"/>
              <a:t> 12)</a:t>
            </a:r>
          </a:p>
        </p:txBody>
      </p:sp>
      <p:sp>
        <p:nvSpPr>
          <p:cNvPr id="19" name="Text Placeholder 4">
            <a:extLst>
              <a:ext uri="{FF2B5EF4-FFF2-40B4-BE49-F238E27FC236}">
                <a16:creationId xmlns:a16="http://schemas.microsoft.com/office/drawing/2014/main" id="{C92AAA15-4089-484E-9C72-A191A34BF851}"/>
              </a:ext>
            </a:extLst>
          </p:cNvPr>
          <p:cNvSpPr>
            <a:spLocks noGrp="1"/>
          </p:cNvSpPr>
          <p:nvPr>
            <p:ph type="body" sz="quarter" idx="16" hasCustomPrompt="1"/>
          </p:nvPr>
        </p:nvSpPr>
        <p:spPr>
          <a:xfrm>
            <a:off x="5934227" y="1427716"/>
            <a:ext cx="2121184" cy="512949"/>
          </a:xfrm>
          <a:noFill/>
        </p:spPr>
        <p:txBody>
          <a:bodyPr anchor="ctr">
            <a:normAutofit/>
          </a:bodyPr>
          <a:lstStyle>
            <a:lvl1pPr algn="ctr">
              <a:defRPr sz="1200" b="1">
                <a:solidFill>
                  <a:schemeClr val="bg1"/>
                </a:solidFill>
              </a:defRPr>
            </a:lvl1pPr>
          </a:lstStyle>
          <a:p>
            <a:pPr algn="ctr"/>
            <a:r>
              <a:rPr lang="nb-NO" sz="1200" b="1" dirty="0"/>
              <a:t>Element 1 (Arial, </a:t>
            </a:r>
            <a:r>
              <a:rPr lang="nb-NO" sz="1200" b="1" dirty="0" err="1"/>
              <a:t>Str</a:t>
            </a:r>
            <a:r>
              <a:rPr lang="nb-NO" sz="1200" b="1" dirty="0"/>
              <a:t> 12)</a:t>
            </a:r>
          </a:p>
        </p:txBody>
      </p:sp>
      <p:sp>
        <p:nvSpPr>
          <p:cNvPr id="28" name="Content Placeholder 2">
            <a:extLst>
              <a:ext uri="{FF2B5EF4-FFF2-40B4-BE49-F238E27FC236}">
                <a16:creationId xmlns:a16="http://schemas.microsoft.com/office/drawing/2014/main" id="{2F41DE6A-A182-40D5-9DA3-01AF5021E695}"/>
              </a:ext>
            </a:extLst>
          </p:cNvPr>
          <p:cNvSpPr>
            <a:spLocks noGrp="1"/>
          </p:cNvSpPr>
          <p:nvPr>
            <p:ph sz="quarter" idx="12" hasCustomPrompt="1"/>
          </p:nvPr>
        </p:nvSpPr>
        <p:spPr>
          <a:xfrm>
            <a:off x="1079670" y="2425087"/>
            <a:ext cx="2121184" cy="2049647"/>
          </a:xfrm>
          <a:noFill/>
        </p:spPr>
        <p:txBody>
          <a:bodyPr/>
          <a:lstStyle>
            <a:lvl1pPr marL="0" marR="0" indent="0" algn="ctr" defTabSz="685800" rtl="0" eaLnBrk="1" fontAlgn="auto" latinLnBrk="0" hangingPunct="1">
              <a:lnSpc>
                <a:spcPct val="120000"/>
              </a:lnSpc>
              <a:spcBef>
                <a:spcPts val="750"/>
              </a:spcBef>
              <a:spcAft>
                <a:spcPts val="0"/>
              </a:spcAft>
              <a:buClrTx/>
              <a:buSzTx/>
              <a:buFont typeface="Arial" panose="020B0604020202020204" pitchFamily="34" charset="0"/>
              <a:buNone/>
              <a:tabLst/>
              <a:defRPr sz="9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Her </a:t>
            </a:r>
            <a:r>
              <a:rPr lang="en-US" dirty="0" err="1"/>
              <a:t>kan</a:t>
            </a:r>
            <a:r>
              <a:rPr lang="en-US" dirty="0"/>
              <a:t> du </a:t>
            </a:r>
            <a:r>
              <a:rPr lang="en-US" dirty="0" err="1"/>
              <a:t>f.eks</a:t>
            </a:r>
            <a:r>
              <a:rPr lang="en-US" dirty="0"/>
              <a:t>. </a:t>
            </a:r>
            <a:r>
              <a:rPr lang="en-US" dirty="0" err="1"/>
              <a:t>skrive</a:t>
            </a:r>
            <a:r>
              <a:rPr lang="en-US" dirty="0"/>
              <a:t> </a:t>
            </a:r>
            <a:r>
              <a:rPr lang="en-US" dirty="0" err="1"/>
              <a:t>nærmere</a:t>
            </a:r>
            <a:r>
              <a:rPr lang="en-US" dirty="0"/>
              <a:t> </a:t>
            </a:r>
            <a:r>
              <a:rPr lang="en-US" dirty="0" err="1"/>
              <a:t>forklaring</a:t>
            </a:r>
            <a:r>
              <a:rPr lang="en-US" dirty="0"/>
              <a:t> </a:t>
            </a:r>
            <a:r>
              <a:rPr lang="en-US" dirty="0" err="1"/>
              <a:t>på</a:t>
            </a:r>
            <a:r>
              <a:rPr lang="en-US" dirty="0"/>
              <a:t> </a:t>
            </a:r>
            <a:r>
              <a:rPr lang="en-US" dirty="0" err="1"/>
              <a:t>hva</a:t>
            </a:r>
            <a:r>
              <a:rPr lang="en-US" dirty="0"/>
              <a:t> </a:t>
            </a:r>
            <a:r>
              <a:rPr lang="en-US" dirty="0" err="1"/>
              <a:t>elementet</a:t>
            </a:r>
            <a:r>
              <a:rPr lang="en-US" dirty="0"/>
              <a:t> </a:t>
            </a:r>
            <a:r>
              <a:rPr lang="en-US" dirty="0" err="1"/>
              <a:t>Juridisk</a:t>
            </a:r>
            <a:r>
              <a:rPr lang="en-US" dirty="0"/>
              <a:t> </a:t>
            </a:r>
            <a:r>
              <a:rPr lang="en-US" dirty="0" err="1"/>
              <a:t>rådgivning</a:t>
            </a:r>
            <a:r>
              <a:rPr lang="en-US" dirty="0"/>
              <a:t> </a:t>
            </a:r>
            <a:r>
              <a:rPr lang="en-US" dirty="0" err="1"/>
              <a:t>består</a:t>
            </a:r>
            <a:r>
              <a:rPr lang="en-US" dirty="0"/>
              <a:t> av. </a:t>
            </a:r>
          </a:p>
          <a:p>
            <a:pPr lvl="0"/>
            <a:endParaRPr lang="en-US" dirty="0"/>
          </a:p>
        </p:txBody>
      </p:sp>
      <p:sp>
        <p:nvSpPr>
          <p:cNvPr id="33" name="Content Placeholder 2">
            <a:extLst>
              <a:ext uri="{FF2B5EF4-FFF2-40B4-BE49-F238E27FC236}">
                <a16:creationId xmlns:a16="http://schemas.microsoft.com/office/drawing/2014/main" id="{B59A7D81-37C8-4DA1-9388-FD9CEB45A207}"/>
              </a:ext>
            </a:extLst>
          </p:cNvPr>
          <p:cNvSpPr>
            <a:spLocks noGrp="1"/>
          </p:cNvSpPr>
          <p:nvPr>
            <p:ph sz="quarter" idx="19" hasCustomPrompt="1"/>
          </p:nvPr>
        </p:nvSpPr>
        <p:spPr>
          <a:xfrm>
            <a:off x="3505086" y="2425087"/>
            <a:ext cx="2121184" cy="2055607"/>
          </a:xfrm>
          <a:noFill/>
        </p:spPr>
        <p:txBody>
          <a:bodyPr/>
          <a:lstStyle>
            <a:lvl1pPr marL="0" marR="0" indent="0" algn="ctr" defTabSz="685800" rtl="0" eaLnBrk="1" fontAlgn="auto" latinLnBrk="0" hangingPunct="1">
              <a:lnSpc>
                <a:spcPct val="120000"/>
              </a:lnSpc>
              <a:spcBef>
                <a:spcPts val="750"/>
              </a:spcBef>
              <a:spcAft>
                <a:spcPts val="0"/>
              </a:spcAft>
              <a:buClrTx/>
              <a:buSzTx/>
              <a:buFont typeface="Arial" panose="020B0604020202020204" pitchFamily="34" charset="0"/>
              <a:buNone/>
              <a:tabLst/>
              <a:defRPr sz="9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dirty="0"/>
              <a:t>Sett inn tekst her</a:t>
            </a:r>
          </a:p>
          <a:p>
            <a:pPr lvl="0"/>
            <a:endParaRPr lang="nn-NO" dirty="0"/>
          </a:p>
          <a:p>
            <a:pPr lvl="0"/>
            <a:r>
              <a:rPr lang="nn-NO" dirty="0"/>
              <a:t>Punkt 1</a:t>
            </a:r>
          </a:p>
          <a:p>
            <a:pPr lvl="0"/>
            <a:r>
              <a:rPr lang="nn-NO" dirty="0"/>
              <a:t>Punkt 2</a:t>
            </a:r>
          </a:p>
          <a:p>
            <a:pPr lvl="0"/>
            <a:endParaRPr lang="en-US" dirty="0"/>
          </a:p>
        </p:txBody>
      </p:sp>
      <p:sp>
        <p:nvSpPr>
          <p:cNvPr id="38" name="Content Placeholder 2">
            <a:extLst>
              <a:ext uri="{FF2B5EF4-FFF2-40B4-BE49-F238E27FC236}">
                <a16:creationId xmlns:a16="http://schemas.microsoft.com/office/drawing/2014/main" id="{ED807BD9-578B-4975-9A89-CD9F204FFB1C}"/>
              </a:ext>
            </a:extLst>
          </p:cNvPr>
          <p:cNvSpPr>
            <a:spLocks noGrp="1"/>
          </p:cNvSpPr>
          <p:nvPr>
            <p:ph sz="quarter" idx="20" hasCustomPrompt="1"/>
          </p:nvPr>
        </p:nvSpPr>
        <p:spPr>
          <a:xfrm>
            <a:off x="5955389" y="2425087"/>
            <a:ext cx="2121184" cy="2049647"/>
          </a:xfrm>
          <a:noFill/>
        </p:spPr>
        <p:txBody>
          <a:bodyPr/>
          <a:lstStyle>
            <a:lvl1pPr marL="0" marR="0" indent="0" algn="ctr" defTabSz="685800" rtl="0" eaLnBrk="1" fontAlgn="auto" latinLnBrk="0" hangingPunct="1">
              <a:lnSpc>
                <a:spcPct val="120000"/>
              </a:lnSpc>
              <a:spcBef>
                <a:spcPts val="750"/>
              </a:spcBef>
              <a:spcAft>
                <a:spcPts val="0"/>
              </a:spcAft>
              <a:buClrTx/>
              <a:buSzTx/>
              <a:buFont typeface="Arial" panose="020B0604020202020204" pitchFamily="34" charset="0"/>
              <a:buNone/>
              <a:tabLst/>
              <a:defRPr sz="9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dirty="0"/>
              <a:t>Sett inn tekst her</a:t>
            </a:r>
          </a:p>
          <a:p>
            <a:pPr lvl="0"/>
            <a:endParaRPr lang="nn-NO" dirty="0"/>
          </a:p>
          <a:p>
            <a:pPr lvl="0"/>
            <a:r>
              <a:rPr lang="nn-NO" dirty="0"/>
              <a:t>Punkt 1</a:t>
            </a:r>
          </a:p>
          <a:p>
            <a:pPr lvl="0"/>
            <a:r>
              <a:rPr lang="nn-NO" dirty="0"/>
              <a:t>Punkt 2</a:t>
            </a:r>
          </a:p>
          <a:p>
            <a:pPr lvl="0"/>
            <a:endParaRPr lang="en-US" dirty="0"/>
          </a:p>
        </p:txBody>
      </p:sp>
    </p:spTree>
    <p:extLst>
      <p:ext uri="{BB962C8B-B14F-4D97-AF65-F5344CB8AC3E}">
        <p14:creationId xmlns:p14="http://schemas.microsoft.com/office/powerpoint/2010/main" val="28637323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ekst og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A99CC28D-FA3D-4844-9C36-B9A49650A4F7}"/>
              </a:ext>
            </a:extLst>
          </p:cNvPr>
          <p:cNvSpPr>
            <a:spLocks noGrp="1"/>
          </p:cNvSpPr>
          <p:nvPr>
            <p:ph type="pic" sz="quarter" idx="14" hasCustomPrompt="1"/>
          </p:nvPr>
        </p:nvSpPr>
        <p:spPr>
          <a:xfrm>
            <a:off x="6207125" y="0"/>
            <a:ext cx="2936874" cy="5143500"/>
          </a:xfrm>
          <a:solidFill>
            <a:schemeClr val="bg1">
              <a:lumMod val="85000"/>
            </a:schemeClr>
          </a:solidFill>
        </p:spPr>
        <p:txBody>
          <a:bodyPr>
            <a:normAutofit/>
          </a:bodyPr>
          <a:lstStyle>
            <a:lvl1pPr>
              <a:defRPr sz="1200" baseline="0"/>
            </a:lvl1pPr>
          </a:lstStyle>
          <a:p>
            <a:r>
              <a:rPr lang="nb-NO" dirty="0"/>
              <a:t>Klikk her for å legge inn et passende bilde.</a:t>
            </a:r>
          </a:p>
        </p:txBody>
      </p:sp>
      <p:sp>
        <p:nvSpPr>
          <p:cNvPr id="2" name="Tittel 1">
            <a:extLst>
              <a:ext uri="{FF2B5EF4-FFF2-40B4-BE49-F238E27FC236}">
                <a16:creationId xmlns:a16="http://schemas.microsoft.com/office/drawing/2014/main" id="{D650E654-A61C-49FA-94AB-45A4CC493701}"/>
              </a:ext>
            </a:extLst>
          </p:cNvPr>
          <p:cNvSpPr>
            <a:spLocks noGrp="1"/>
          </p:cNvSpPr>
          <p:nvPr>
            <p:ph type="title" hasCustomPrompt="1"/>
          </p:nvPr>
        </p:nvSpPr>
        <p:spPr>
          <a:xfrm>
            <a:off x="720725" y="585857"/>
            <a:ext cx="5113634" cy="369332"/>
          </a:xfrm>
        </p:spPr>
        <p:txBody>
          <a:bodyPr wrap="square" lIns="0" tIns="0" rIns="0" bIns="0" anchor="b">
            <a:spAutoFit/>
          </a:bodyPr>
          <a:lstStyle>
            <a:lvl1pPr algn="l">
              <a:lnSpc>
                <a:spcPct val="100000"/>
              </a:lnSpc>
              <a:defRPr sz="2400" baseline="0"/>
            </a:lvl1pPr>
          </a:lstStyle>
          <a:p>
            <a:r>
              <a:rPr lang="nb-NO" dirty="0"/>
              <a:t>Overskrift (</a:t>
            </a:r>
            <a:r>
              <a:rPr lang="nb-NO" dirty="0" err="1"/>
              <a:t>arial</a:t>
            </a:r>
            <a:r>
              <a:rPr lang="nb-NO" dirty="0"/>
              <a:t>, </a:t>
            </a:r>
            <a:r>
              <a:rPr lang="nb-NO" dirty="0" err="1"/>
              <a:t>str</a:t>
            </a:r>
            <a:r>
              <a:rPr lang="nb-NO" dirty="0"/>
              <a:t>. 24)</a:t>
            </a:r>
          </a:p>
        </p:txBody>
      </p:sp>
      <p:sp>
        <p:nvSpPr>
          <p:cNvPr id="5" name="Plassholder for tekst 8">
            <a:extLst>
              <a:ext uri="{FF2B5EF4-FFF2-40B4-BE49-F238E27FC236}">
                <a16:creationId xmlns:a16="http://schemas.microsoft.com/office/drawing/2014/main" id="{ED3AEA9A-EBCA-4117-B3AC-B92F38A1F528}"/>
              </a:ext>
            </a:extLst>
          </p:cNvPr>
          <p:cNvSpPr>
            <a:spLocks noGrp="1"/>
          </p:cNvSpPr>
          <p:nvPr>
            <p:ph type="body" sz="quarter" idx="11" hasCustomPrompt="1"/>
          </p:nvPr>
        </p:nvSpPr>
        <p:spPr>
          <a:xfrm>
            <a:off x="720724" y="4810806"/>
            <a:ext cx="6962739" cy="134139"/>
          </a:xfrm>
        </p:spPr>
        <p:txBody>
          <a:bodyPr wrap="square">
            <a:spAutoFit/>
          </a:bodyPr>
          <a:lstStyle>
            <a:lvl1pPr marL="0" indent="0" algn="l">
              <a:buNone/>
              <a:defRPr sz="800" baseline="0"/>
            </a:lvl1pPr>
            <a:lvl2pPr marL="379350" indent="0">
              <a:buNone/>
              <a:defRPr/>
            </a:lvl2pPr>
            <a:lvl3pPr marL="722250" indent="0">
              <a:buNone/>
              <a:defRPr/>
            </a:lvl3pPr>
            <a:lvl4pPr marL="1065150" indent="0">
              <a:buNone/>
              <a:defRPr/>
            </a:lvl4pPr>
            <a:lvl5pPr marL="1408050" indent="0">
              <a:buNone/>
              <a:defRPr/>
            </a:lvl5pPr>
          </a:lstStyle>
          <a:p>
            <a:pPr lvl="0"/>
            <a:r>
              <a:rPr lang="nb-NO" dirty="0"/>
              <a:t>*Fotnote</a:t>
            </a:r>
          </a:p>
        </p:txBody>
      </p:sp>
      <p:sp>
        <p:nvSpPr>
          <p:cNvPr id="6" name="Text Placeholder 7">
            <a:extLst>
              <a:ext uri="{FF2B5EF4-FFF2-40B4-BE49-F238E27FC236}">
                <a16:creationId xmlns:a16="http://schemas.microsoft.com/office/drawing/2014/main" id="{0037D8C0-E7ED-4FFA-8DBB-9C79A490FAF0}"/>
              </a:ext>
            </a:extLst>
          </p:cNvPr>
          <p:cNvSpPr>
            <a:spLocks noGrp="1"/>
          </p:cNvSpPr>
          <p:nvPr>
            <p:ph type="body" sz="quarter" idx="16" hasCustomPrompt="1"/>
          </p:nvPr>
        </p:nvSpPr>
        <p:spPr>
          <a:xfrm>
            <a:off x="720724" y="1193091"/>
            <a:ext cx="5113634" cy="3364552"/>
          </a:xfrm>
        </p:spPr>
        <p:txBody>
          <a:bodyPr/>
          <a:lstStyle>
            <a:lvl1pPr>
              <a:defRPr b="0">
                <a:solidFill>
                  <a:schemeClr val="tx1"/>
                </a:solidFill>
              </a:defRPr>
            </a:lvl1pPr>
          </a:lstStyle>
          <a:p>
            <a:pPr lvl="0"/>
            <a:r>
              <a:rPr lang="nb-NO" dirty="0"/>
              <a:t>Her kan du skrive inn tekst - Arial, </a:t>
            </a:r>
            <a:r>
              <a:rPr lang="nb-NO" dirty="0" err="1"/>
              <a:t>str</a:t>
            </a:r>
            <a:r>
              <a:rPr lang="nb-NO" dirty="0"/>
              <a:t>. 14</a:t>
            </a:r>
          </a:p>
          <a:p>
            <a:pPr lvl="0"/>
            <a:endParaRPr lang="nb-NO" dirty="0"/>
          </a:p>
          <a:p>
            <a:pPr lvl="0"/>
            <a:endParaRPr lang="nb-NO" dirty="0"/>
          </a:p>
        </p:txBody>
      </p:sp>
    </p:spTree>
    <p:extLst>
      <p:ext uri="{BB962C8B-B14F-4D97-AF65-F5344CB8AC3E}">
        <p14:creationId xmlns:p14="http://schemas.microsoft.com/office/powerpoint/2010/main" val="32035337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iser 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8ED8FF-9885-414F-B6A4-01421B7E9CFC}"/>
              </a:ext>
            </a:extLst>
          </p:cNvPr>
          <p:cNvGraphicFramePr>
            <a:graphicFrameLocks noChangeAspect="1"/>
          </p:cNvGraphicFramePr>
          <p:nvPr userDrawn="1">
            <p:custDataLst>
              <p:tags r:id="rId1"/>
            </p:custDataLst>
            <p:extLst>
              <p:ext uri="{D42A27DB-BD31-4B8C-83A1-F6EECF244321}">
                <p14:modId xmlns:p14="http://schemas.microsoft.com/office/powerpoint/2010/main" val="9715929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638ED8FF-9885-414F-B6A4-01421B7E9C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BF25A85-9C16-4A11-881A-40056191759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0" name="Plassholder for bilde 9">
            <a:extLst>
              <a:ext uri="{FF2B5EF4-FFF2-40B4-BE49-F238E27FC236}">
                <a16:creationId xmlns:a16="http://schemas.microsoft.com/office/drawing/2014/main" id="{A99CC28D-FA3D-4844-9C36-B9A49650A4F7}"/>
              </a:ext>
            </a:extLst>
          </p:cNvPr>
          <p:cNvSpPr>
            <a:spLocks noGrp="1"/>
          </p:cNvSpPr>
          <p:nvPr>
            <p:ph type="pic" sz="quarter" idx="14" hasCustomPrompt="1"/>
          </p:nvPr>
        </p:nvSpPr>
        <p:spPr>
          <a:xfrm>
            <a:off x="0" y="1"/>
            <a:ext cx="2566210" cy="5143500"/>
          </a:xfrm>
          <a:solidFill>
            <a:schemeClr val="bg1">
              <a:lumMod val="85000"/>
            </a:schemeClr>
          </a:solidFill>
        </p:spPr>
        <p:txBody>
          <a:bodyPr/>
          <a:lstStyle>
            <a:lvl1pPr>
              <a:defRPr sz="1200"/>
            </a:lvl1pPr>
          </a:lstStyle>
          <a:p>
            <a:r>
              <a:rPr lang="nb-NO" dirty="0"/>
              <a:t>Klikk her for å legge inn et passende bilde.</a:t>
            </a:r>
          </a:p>
        </p:txBody>
      </p:sp>
      <p:sp>
        <p:nvSpPr>
          <p:cNvPr id="2" name="Tittel 1">
            <a:extLst>
              <a:ext uri="{FF2B5EF4-FFF2-40B4-BE49-F238E27FC236}">
                <a16:creationId xmlns:a16="http://schemas.microsoft.com/office/drawing/2014/main" id="{D650E654-A61C-49FA-94AB-45A4CC493701}"/>
              </a:ext>
            </a:extLst>
          </p:cNvPr>
          <p:cNvSpPr>
            <a:spLocks noGrp="1"/>
          </p:cNvSpPr>
          <p:nvPr>
            <p:ph type="title" hasCustomPrompt="1"/>
          </p:nvPr>
        </p:nvSpPr>
        <p:spPr>
          <a:xfrm>
            <a:off x="2945501" y="585779"/>
            <a:ext cx="5926125" cy="369332"/>
          </a:xfrm>
        </p:spPr>
        <p:txBody>
          <a:bodyPr wrap="square" lIns="0" tIns="0" rIns="0" bIns="0" anchor="b">
            <a:spAutoFit/>
          </a:bodyPr>
          <a:lstStyle>
            <a:lvl1pPr algn="l">
              <a:lnSpc>
                <a:spcPct val="100000"/>
              </a:lnSpc>
              <a:defRPr sz="2400" baseline="0"/>
            </a:lvl1pPr>
          </a:lstStyle>
          <a:p>
            <a:r>
              <a:rPr lang="nb-NO" dirty="0"/>
              <a:t>Overskrift (</a:t>
            </a:r>
            <a:r>
              <a:rPr lang="nb-NO" dirty="0" err="1"/>
              <a:t>arial</a:t>
            </a:r>
            <a:r>
              <a:rPr lang="nb-NO" dirty="0"/>
              <a:t> </a:t>
            </a:r>
            <a:r>
              <a:rPr lang="nb-NO" dirty="0" err="1"/>
              <a:t>str</a:t>
            </a:r>
            <a:r>
              <a:rPr lang="nb-NO" dirty="0"/>
              <a:t>. 24)</a:t>
            </a:r>
          </a:p>
        </p:txBody>
      </p:sp>
      <p:sp>
        <p:nvSpPr>
          <p:cNvPr id="7" name="Text Placeholder 7">
            <a:extLst>
              <a:ext uri="{FF2B5EF4-FFF2-40B4-BE49-F238E27FC236}">
                <a16:creationId xmlns:a16="http://schemas.microsoft.com/office/drawing/2014/main" id="{DA8BD484-3358-4DC4-9C74-00BCA8BAB833}"/>
              </a:ext>
            </a:extLst>
          </p:cNvPr>
          <p:cNvSpPr>
            <a:spLocks noGrp="1"/>
          </p:cNvSpPr>
          <p:nvPr>
            <p:ph type="body" sz="quarter" idx="16" hasCustomPrompt="1"/>
          </p:nvPr>
        </p:nvSpPr>
        <p:spPr>
          <a:xfrm>
            <a:off x="2945501" y="1139825"/>
            <a:ext cx="5928624" cy="3417896"/>
          </a:xfrm>
        </p:spPr>
        <p:txBody>
          <a:bodyPr/>
          <a:lstStyle>
            <a:lvl1pPr>
              <a:defRPr b="0">
                <a:solidFill>
                  <a:schemeClr val="tx1"/>
                </a:solidFill>
              </a:defRPr>
            </a:lvl1pPr>
          </a:lstStyle>
          <a:p>
            <a:pPr lvl="0"/>
            <a:r>
              <a:rPr lang="nb-NO" dirty="0"/>
              <a:t>Her kan du skrive inn tekst - Arial, </a:t>
            </a:r>
            <a:r>
              <a:rPr lang="nb-NO" dirty="0" err="1"/>
              <a:t>str</a:t>
            </a:r>
            <a:r>
              <a:rPr lang="nb-NO" dirty="0"/>
              <a:t>. 14</a:t>
            </a:r>
          </a:p>
        </p:txBody>
      </p:sp>
    </p:spTree>
    <p:extLst>
      <p:ext uri="{BB962C8B-B14F-4D97-AF65-F5344CB8AC3E}">
        <p14:creationId xmlns:p14="http://schemas.microsoft.com/office/powerpoint/2010/main" val="17764794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28B1744-6D5C-4078-AC96-5B0D77B3BEBB}"/>
              </a:ext>
            </a:extLst>
          </p:cNvPr>
          <p:cNvSpPr>
            <a:spLocks noGrp="1"/>
          </p:cNvSpPr>
          <p:nvPr>
            <p:ph type="dt" sz="half" idx="10"/>
          </p:nvPr>
        </p:nvSpPr>
        <p:spPr/>
        <p:txBody>
          <a:bodyPr/>
          <a:lstStyle/>
          <a:p>
            <a:pPr marL="0" marR="0" lvl="0" indent="0" algn="l" defTabSz="739841" rtl="0" eaLnBrk="1" fontAlgn="auto" latinLnBrk="0" hangingPunct="1">
              <a:lnSpc>
                <a:spcPct val="100000"/>
              </a:lnSpc>
              <a:spcBef>
                <a:spcPts val="0"/>
              </a:spcBef>
              <a:spcAft>
                <a:spcPts val="0"/>
              </a:spcAft>
              <a:buClrTx/>
              <a:buSzTx/>
              <a:buFontTx/>
              <a:buNone/>
              <a:tabLst/>
              <a:defRPr/>
            </a:pPr>
            <a:fld id="{CBAB7AAD-E1E0-41A2-8C29-C9AD215D1AE0}" type="datetimeFigureOut">
              <a:rPr kumimoji="0" lang="nb-NO" sz="900" b="0" i="0" u="none" strike="noStrike" kern="1200" cap="none" spc="0" normalizeH="0" baseline="0" noProof="0" smtClean="0">
                <a:ln>
                  <a:noFill/>
                </a:ln>
                <a:solidFill>
                  <a:srgbClr val="003D55"/>
                </a:solidFill>
                <a:effectLst/>
                <a:uLnTx/>
                <a:uFillTx/>
                <a:latin typeface="Arial" panose="020B0604020202020204"/>
                <a:ea typeface="+mn-ea"/>
                <a:cs typeface="+mn-cs"/>
              </a:rPr>
              <a:pPr marL="0" marR="0" lvl="0" indent="0" algn="l" defTabSz="739841" rtl="0" eaLnBrk="1" fontAlgn="auto" latinLnBrk="0" hangingPunct="1">
                <a:lnSpc>
                  <a:spcPct val="100000"/>
                </a:lnSpc>
                <a:spcBef>
                  <a:spcPts val="0"/>
                </a:spcBef>
                <a:spcAft>
                  <a:spcPts val="0"/>
                </a:spcAft>
                <a:buClrTx/>
                <a:buSzTx/>
                <a:buFontTx/>
                <a:buNone/>
                <a:tabLst/>
                <a:defRPr/>
              </a:pPr>
              <a:t>28.02.2024</a:t>
            </a:fld>
            <a:endParaRPr kumimoji="0" lang="nb-NO" sz="900" b="0" i="0" u="none" strike="noStrike" kern="1200" cap="none" spc="0" normalizeH="0" baseline="0" noProof="0" dirty="0">
              <a:ln>
                <a:noFill/>
              </a:ln>
              <a:solidFill>
                <a:srgbClr val="003D55"/>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3A9EA78E-199D-4F9B-A029-38BA285C0029}"/>
              </a:ext>
            </a:extLst>
          </p:cNvPr>
          <p:cNvSpPr>
            <a:spLocks noGrp="1"/>
          </p:cNvSpPr>
          <p:nvPr>
            <p:ph type="ftr" sz="quarter" idx="11"/>
          </p:nvPr>
        </p:nvSpPr>
        <p:spPr/>
        <p:txBody>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003D55"/>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BDECAB49-30DC-4389-92EE-0C3B93EBB324}"/>
              </a:ext>
            </a:extLst>
          </p:cNvPr>
          <p:cNvSpPr>
            <a:spLocks noGrp="1"/>
          </p:cNvSpPr>
          <p:nvPr>
            <p:ph type="sldNum" sz="quarter" idx="12"/>
          </p:nvPr>
        </p:nvSpPr>
        <p:spPr/>
        <p:txBody>
          <a:bodyPr/>
          <a:lstStyle/>
          <a:p>
            <a:pPr marL="0" marR="0" lvl="0" indent="0" algn="r" defTabSz="739841" rtl="0" eaLnBrk="1" fontAlgn="auto" latinLnBrk="0" hangingPunct="1">
              <a:lnSpc>
                <a:spcPct val="100000"/>
              </a:lnSpc>
              <a:spcBef>
                <a:spcPts val="0"/>
              </a:spcBef>
              <a:spcAft>
                <a:spcPts val="0"/>
              </a:spcAft>
              <a:buClrTx/>
              <a:buSzTx/>
              <a:buFontTx/>
              <a:buNone/>
              <a:tabLst/>
              <a:defRPr/>
            </a:pPr>
            <a:fld id="{984E453E-3D26-4B32-8779-DBEDC4C6030D}" type="slidenum">
              <a:rPr kumimoji="0" lang="nb-NO" sz="900" b="0" i="0" u="none" strike="noStrike" kern="1200" cap="none" spc="0" normalizeH="0" baseline="0" noProof="0" smtClean="0">
                <a:ln>
                  <a:noFill/>
                </a:ln>
                <a:solidFill>
                  <a:srgbClr val="003D55"/>
                </a:solidFill>
                <a:effectLst/>
                <a:uLnTx/>
                <a:uFillTx/>
                <a:latin typeface="Arial" panose="020B0604020202020204"/>
                <a:ea typeface="+mn-ea"/>
                <a:cs typeface="+mn-cs"/>
              </a:rPr>
              <a:pPr marL="0" marR="0" lvl="0" indent="0" algn="r" defTabSz="739841" rtl="0" eaLnBrk="1" fontAlgn="auto" latinLnBrk="0" hangingPunct="1">
                <a:lnSpc>
                  <a:spcPct val="100000"/>
                </a:lnSpc>
                <a:spcBef>
                  <a:spcPts val="0"/>
                </a:spcBef>
                <a:spcAft>
                  <a:spcPts val="0"/>
                </a:spcAft>
                <a:buClrTx/>
                <a:buSzTx/>
                <a:buFontTx/>
                <a:buNone/>
                <a:tabLst/>
                <a:defRPr/>
              </a:pPr>
              <a:t>‹#›</a:t>
            </a:fld>
            <a:endParaRPr kumimoji="0" lang="nb-NO" sz="900" b="0" i="0" u="none" strike="noStrike" kern="1200" cap="none" spc="0" normalizeH="0" baseline="0" noProof="0" dirty="0">
              <a:ln>
                <a:noFill/>
              </a:ln>
              <a:solidFill>
                <a:srgbClr val="003D55"/>
              </a:solidFill>
              <a:effectLst/>
              <a:uLnTx/>
              <a:uFillTx/>
              <a:latin typeface="Arial" panose="020B0604020202020204"/>
              <a:ea typeface="+mn-ea"/>
              <a:cs typeface="+mn-cs"/>
            </a:endParaRPr>
          </a:p>
        </p:txBody>
      </p:sp>
      <p:sp>
        <p:nvSpPr>
          <p:cNvPr id="6" name="Tittel 1">
            <a:extLst>
              <a:ext uri="{FF2B5EF4-FFF2-40B4-BE49-F238E27FC236}">
                <a16:creationId xmlns:a16="http://schemas.microsoft.com/office/drawing/2014/main" id="{88DFCDE0-8151-4F70-970A-4B25BE9D887D}"/>
              </a:ext>
            </a:extLst>
          </p:cNvPr>
          <p:cNvSpPr>
            <a:spLocks noGrp="1"/>
          </p:cNvSpPr>
          <p:nvPr>
            <p:ph type="title" hasCustomPrompt="1"/>
          </p:nvPr>
        </p:nvSpPr>
        <p:spPr>
          <a:xfrm>
            <a:off x="720725" y="585857"/>
            <a:ext cx="5113634" cy="369332"/>
          </a:xfrm>
        </p:spPr>
        <p:txBody>
          <a:bodyPr wrap="square" lIns="0" tIns="0" rIns="0" bIns="0" anchor="b">
            <a:spAutoFit/>
          </a:bodyPr>
          <a:lstStyle>
            <a:lvl1pPr algn="l">
              <a:lnSpc>
                <a:spcPct val="100000"/>
              </a:lnSpc>
              <a:defRPr sz="2400" baseline="0"/>
            </a:lvl1pPr>
          </a:lstStyle>
          <a:p>
            <a:r>
              <a:rPr lang="nb-NO" dirty="0"/>
              <a:t>Overskrift (</a:t>
            </a:r>
            <a:r>
              <a:rPr lang="nb-NO" dirty="0" err="1"/>
              <a:t>arial</a:t>
            </a:r>
            <a:r>
              <a:rPr lang="nb-NO" dirty="0"/>
              <a:t>, </a:t>
            </a:r>
            <a:r>
              <a:rPr lang="nb-NO" dirty="0" err="1"/>
              <a:t>str</a:t>
            </a:r>
            <a:r>
              <a:rPr lang="nb-NO" dirty="0"/>
              <a:t>. 24)</a:t>
            </a:r>
          </a:p>
        </p:txBody>
      </p:sp>
      <p:sp>
        <p:nvSpPr>
          <p:cNvPr id="8" name="Text Placeholder 7">
            <a:extLst>
              <a:ext uri="{FF2B5EF4-FFF2-40B4-BE49-F238E27FC236}">
                <a16:creationId xmlns:a16="http://schemas.microsoft.com/office/drawing/2014/main" id="{047E83A0-D066-45F3-8560-33A4D5A29EFE}"/>
              </a:ext>
            </a:extLst>
          </p:cNvPr>
          <p:cNvSpPr>
            <a:spLocks noGrp="1"/>
          </p:cNvSpPr>
          <p:nvPr>
            <p:ph type="body" sz="quarter" idx="16" hasCustomPrompt="1"/>
          </p:nvPr>
        </p:nvSpPr>
        <p:spPr>
          <a:xfrm>
            <a:off x="720725" y="1139825"/>
            <a:ext cx="8153400" cy="3417896"/>
          </a:xfrm>
        </p:spPr>
        <p:txBody>
          <a:bodyPr/>
          <a:lstStyle>
            <a:lvl1pPr>
              <a:defRPr b="0">
                <a:solidFill>
                  <a:schemeClr val="tx1"/>
                </a:solidFill>
              </a:defRPr>
            </a:lvl1pPr>
          </a:lstStyle>
          <a:p>
            <a:pPr lvl="0"/>
            <a:r>
              <a:rPr lang="nb-NO" dirty="0"/>
              <a:t>Her kan du skrive inn tekst - Arial, </a:t>
            </a:r>
            <a:r>
              <a:rPr lang="nb-NO" dirty="0" err="1"/>
              <a:t>str</a:t>
            </a:r>
            <a:r>
              <a:rPr lang="nb-NO" dirty="0"/>
              <a:t>. 14</a:t>
            </a:r>
          </a:p>
        </p:txBody>
      </p:sp>
    </p:spTree>
    <p:extLst>
      <p:ext uri="{BB962C8B-B14F-4D97-AF65-F5344CB8AC3E}">
        <p14:creationId xmlns:p14="http://schemas.microsoft.com/office/powerpoint/2010/main" val="37415587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kst 2 spalter med overskrif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E743F85D-2067-4B52-B84F-C64A21A1CFEB}"/>
              </a:ext>
            </a:extLst>
          </p:cNvPr>
          <p:cNvGraphicFramePr>
            <a:graphicFrameLocks noChangeAspect="1"/>
          </p:cNvGraphicFramePr>
          <p:nvPr userDrawn="1">
            <p:custDataLst>
              <p:tags r:id="rId1"/>
            </p:custDataLst>
            <p:extLst>
              <p:ext uri="{D42A27DB-BD31-4B8C-83A1-F6EECF244321}">
                <p14:modId xmlns:p14="http://schemas.microsoft.com/office/powerpoint/2010/main" val="28386018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9" name="Objekt 8" hidden="1">
                        <a:extLst>
                          <a:ext uri="{FF2B5EF4-FFF2-40B4-BE49-F238E27FC236}">
                            <a16:creationId xmlns:a16="http://schemas.microsoft.com/office/drawing/2014/main" id="{E743F85D-2067-4B52-B84F-C64A21A1CFE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CB6861E7-4100-4510-83D2-91192E28099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8" name="Text Placeholder 7">
            <a:extLst>
              <a:ext uri="{FF2B5EF4-FFF2-40B4-BE49-F238E27FC236}">
                <a16:creationId xmlns:a16="http://schemas.microsoft.com/office/drawing/2014/main" id="{5AFD6B3E-6077-48EF-BFDC-8907CEA91951}"/>
              </a:ext>
            </a:extLst>
          </p:cNvPr>
          <p:cNvSpPr>
            <a:spLocks noGrp="1"/>
          </p:cNvSpPr>
          <p:nvPr>
            <p:ph type="body" sz="quarter" idx="17" hasCustomPrompt="1"/>
          </p:nvPr>
        </p:nvSpPr>
        <p:spPr>
          <a:xfrm>
            <a:off x="720724" y="1782763"/>
            <a:ext cx="3600000" cy="2883958"/>
          </a:xfrm>
        </p:spPr>
        <p:txBody>
          <a:bodyPr/>
          <a:lstStyle>
            <a:lvl1pPr>
              <a:defRPr b="0">
                <a:solidFill>
                  <a:schemeClr val="tx1"/>
                </a:solidFill>
              </a:defRPr>
            </a:lvl1pPr>
            <a:lvl4pPr marL="1065150" indent="0">
              <a:buNone/>
              <a:defRPr/>
            </a:lvl4pPr>
          </a:lstStyle>
          <a:p>
            <a:pPr lvl="0"/>
            <a:r>
              <a:rPr lang="nb-NO" dirty="0"/>
              <a:t>Her kan du skrive inn tekst - Arial, </a:t>
            </a:r>
            <a:r>
              <a:rPr lang="nb-NO" dirty="0" err="1"/>
              <a:t>str</a:t>
            </a:r>
            <a:r>
              <a:rPr lang="nb-NO" dirty="0"/>
              <a:t>. 14</a:t>
            </a:r>
          </a:p>
        </p:txBody>
      </p:sp>
      <p:sp>
        <p:nvSpPr>
          <p:cNvPr id="2" name="Tittel 1">
            <a:extLst>
              <a:ext uri="{FF2B5EF4-FFF2-40B4-BE49-F238E27FC236}">
                <a16:creationId xmlns:a16="http://schemas.microsoft.com/office/drawing/2014/main" id="{1A45E347-75D4-4CAA-AB52-1C191D52CA1A}"/>
              </a:ext>
            </a:extLst>
          </p:cNvPr>
          <p:cNvSpPr>
            <a:spLocks noGrp="1"/>
          </p:cNvSpPr>
          <p:nvPr>
            <p:ph type="title" hasCustomPrompt="1"/>
          </p:nvPr>
        </p:nvSpPr>
        <p:spPr>
          <a:xfrm>
            <a:off x="720725" y="656468"/>
            <a:ext cx="7411894" cy="299496"/>
          </a:xfrm>
        </p:spPr>
        <p:txBody>
          <a:bodyPr lIns="0" tIns="0" rIns="0" bIns="0" anchor="ctr">
            <a:noAutofit/>
          </a:bodyPr>
          <a:lstStyle>
            <a:lvl1pPr>
              <a:lnSpc>
                <a:spcPct val="100000"/>
              </a:lnSpc>
              <a:defRPr sz="2400" baseline="0"/>
            </a:lvl1pPr>
          </a:lstStyle>
          <a:p>
            <a:r>
              <a:rPr lang="nb-NO" dirty="0"/>
              <a:t>Overskrift (</a:t>
            </a:r>
            <a:r>
              <a:rPr lang="nb-NO" dirty="0" err="1"/>
              <a:t>arial</a:t>
            </a:r>
            <a:r>
              <a:rPr lang="nb-NO" dirty="0"/>
              <a:t>, </a:t>
            </a:r>
            <a:r>
              <a:rPr lang="nb-NO" dirty="0" err="1"/>
              <a:t>str</a:t>
            </a:r>
            <a:r>
              <a:rPr lang="nb-NO" dirty="0"/>
              <a:t>. 24)</a:t>
            </a:r>
          </a:p>
        </p:txBody>
      </p:sp>
      <p:sp>
        <p:nvSpPr>
          <p:cNvPr id="5" name="Plassholder for tekst 6">
            <a:extLst>
              <a:ext uri="{FF2B5EF4-FFF2-40B4-BE49-F238E27FC236}">
                <a16:creationId xmlns:a16="http://schemas.microsoft.com/office/drawing/2014/main" id="{05F3BDC6-67C6-4240-8216-2CD10E3C08C5}"/>
              </a:ext>
            </a:extLst>
          </p:cNvPr>
          <p:cNvSpPr>
            <a:spLocks noGrp="1"/>
          </p:cNvSpPr>
          <p:nvPr>
            <p:ph type="body" sz="quarter" idx="15" hasCustomPrompt="1"/>
          </p:nvPr>
        </p:nvSpPr>
        <p:spPr>
          <a:xfrm>
            <a:off x="720724" y="1338796"/>
            <a:ext cx="3600000" cy="363007"/>
          </a:xfrm>
        </p:spPr>
        <p:txBody>
          <a:bodyPr lIns="0" tIns="0" rIns="0" bIns="0" anchor="ctr">
            <a:normAutofit/>
          </a:bodyPr>
          <a:lstStyle>
            <a:lvl1pPr marL="0" indent="0" algn="l">
              <a:spcBef>
                <a:spcPts val="0"/>
              </a:spcBef>
              <a:spcAft>
                <a:spcPts val="1050"/>
              </a:spcAft>
              <a:buFont typeface="Arial" panose="020B0604020202020204" pitchFamily="34" charset="0"/>
              <a:buNone/>
              <a:defRPr sz="1400" b="1" baseline="0"/>
            </a:lvl1pPr>
            <a:lvl2pPr marL="342900" indent="0" algn="r">
              <a:buNone/>
              <a:defRPr sz="975"/>
            </a:lvl2pPr>
            <a:lvl3pPr marL="685800" indent="0" algn="r">
              <a:buNone/>
              <a:defRPr sz="975"/>
            </a:lvl3pPr>
            <a:lvl4pPr marL="1028700" indent="0" algn="r">
              <a:buNone/>
              <a:defRPr sz="975"/>
            </a:lvl4pPr>
            <a:lvl5pPr marL="1371600" indent="0" algn="r">
              <a:buNone/>
              <a:defRPr sz="975"/>
            </a:lvl5pPr>
          </a:lstStyle>
          <a:p>
            <a:pPr lvl="0"/>
            <a:r>
              <a:rPr lang="nb-NO" dirty="0"/>
              <a:t>Overskrift til spalte 1 (</a:t>
            </a:r>
            <a:r>
              <a:rPr lang="nb-NO" dirty="0" err="1"/>
              <a:t>arial</a:t>
            </a:r>
            <a:r>
              <a:rPr lang="nb-NO" dirty="0"/>
              <a:t> bold, </a:t>
            </a:r>
            <a:r>
              <a:rPr lang="nb-NO" dirty="0" err="1"/>
              <a:t>str</a:t>
            </a:r>
            <a:r>
              <a:rPr lang="nb-NO" dirty="0"/>
              <a:t>. 14)</a:t>
            </a:r>
          </a:p>
        </p:txBody>
      </p:sp>
      <p:sp>
        <p:nvSpPr>
          <p:cNvPr id="6" name="Plassholder for tekst 6">
            <a:extLst>
              <a:ext uri="{FF2B5EF4-FFF2-40B4-BE49-F238E27FC236}">
                <a16:creationId xmlns:a16="http://schemas.microsoft.com/office/drawing/2014/main" id="{05F3BDC6-67C6-4240-8216-2CD10E3C08C5}"/>
              </a:ext>
            </a:extLst>
          </p:cNvPr>
          <p:cNvSpPr>
            <a:spLocks noGrp="1"/>
          </p:cNvSpPr>
          <p:nvPr>
            <p:ph type="body" sz="quarter" idx="16" hasCustomPrompt="1"/>
          </p:nvPr>
        </p:nvSpPr>
        <p:spPr>
          <a:xfrm>
            <a:off x="4683124" y="1342496"/>
            <a:ext cx="3600000" cy="363007"/>
          </a:xfrm>
        </p:spPr>
        <p:txBody>
          <a:bodyPr lIns="0" tIns="0" rIns="0" bIns="0" anchor="ctr">
            <a:normAutofit/>
          </a:bodyPr>
          <a:lstStyle>
            <a:lvl1pPr marL="0" indent="0" algn="l">
              <a:spcBef>
                <a:spcPts val="0"/>
              </a:spcBef>
              <a:spcAft>
                <a:spcPts val="1050"/>
              </a:spcAft>
              <a:buFont typeface="Arial" panose="020B0604020202020204" pitchFamily="34" charset="0"/>
              <a:buNone/>
              <a:defRPr sz="1400" b="1" baseline="0"/>
            </a:lvl1pPr>
            <a:lvl2pPr marL="342900" indent="0" algn="r">
              <a:buNone/>
              <a:defRPr sz="975"/>
            </a:lvl2pPr>
            <a:lvl3pPr marL="685800" indent="0" algn="r">
              <a:buNone/>
              <a:defRPr sz="975"/>
            </a:lvl3pPr>
            <a:lvl4pPr marL="1028700" indent="0" algn="r">
              <a:buNone/>
              <a:defRPr sz="975"/>
            </a:lvl4pPr>
            <a:lvl5pPr marL="1371600" indent="0" algn="r">
              <a:buNone/>
              <a:defRPr sz="975"/>
            </a:lvl5pPr>
          </a:lstStyle>
          <a:p>
            <a:pPr lvl="0"/>
            <a:r>
              <a:rPr lang="nb-NO" dirty="0"/>
              <a:t>Overskrift til spalte 2 (</a:t>
            </a:r>
            <a:r>
              <a:rPr lang="nb-NO" dirty="0" err="1"/>
              <a:t>arial</a:t>
            </a:r>
            <a:r>
              <a:rPr lang="nb-NO" dirty="0"/>
              <a:t> bold, </a:t>
            </a:r>
            <a:r>
              <a:rPr lang="nb-NO" dirty="0" err="1"/>
              <a:t>str</a:t>
            </a:r>
            <a:r>
              <a:rPr lang="nb-NO" dirty="0"/>
              <a:t>. 14)</a:t>
            </a:r>
          </a:p>
        </p:txBody>
      </p:sp>
      <p:sp>
        <p:nvSpPr>
          <p:cNvPr id="10" name="Text Placeholder 7">
            <a:extLst>
              <a:ext uri="{FF2B5EF4-FFF2-40B4-BE49-F238E27FC236}">
                <a16:creationId xmlns:a16="http://schemas.microsoft.com/office/drawing/2014/main" id="{11707383-DFB7-4899-886D-2AB6F0FF56D3}"/>
              </a:ext>
            </a:extLst>
          </p:cNvPr>
          <p:cNvSpPr>
            <a:spLocks noGrp="1"/>
          </p:cNvSpPr>
          <p:nvPr>
            <p:ph type="body" sz="quarter" idx="18" hasCustomPrompt="1"/>
          </p:nvPr>
        </p:nvSpPr>
        <p:spPr>
          <a:xfrm>
            <a:off x="4683124" y="1782763"/>
            <a:ext cx="3600000" cy="2883958"/>
          </a:xfrm>
        </p:spPr>
        <p:txBody>
          <a:bodyPr/>
          <a:lstStyle>
            <a:lvl1pPr>
              <a:defRPr b="0">
                <a:solidFill>
                  <a:schemeClr val="tx1"/>
                </a:solidFill>
              </a:defRPr>
            </a:lvl1pPr>
          </a:lstStyle>
          <a:p>
            <a:pPr lvl="0"/>
            <a:r>
              <a:rPr lang="nb-NO" dirty="0"/>
              <a:t>Her kan du skrive inn tekst - Arial, </a:t>
            </a:r>
            <a:r>
              <a:rPr lang="nb-NO" dirty="0" err="1"/>
              <a:t>str</a:t>
            </a:r>
            <a:r>
              <a:rPr lang="nb-NO" dirty="0"/>
              <a:t>. 14</a:t>
            </a:r>
          </a:p>
        </p:txBody>
      </p:sp>
    </p:spTree>
    <p:extLst>
      <p:ext uri="{BB962C8B-B14F-4D97-AF65-F5344CB8AC3E}">
        <p14:creationId xmlns:p14="http://schemas.microsoft.com/office/powerpoint/2010/main" val="13580945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Diagram midtstil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ECCF0B7-FC95-47E2-83F2-5086BC261217}"/>
              </a:ext>
            </a:extLst>
          </p:cNvPr>
          <p:cNvGraphicFramePr>
            <a:graphicFrameLocks noChangeAspect="1"/>
          </p:cNvGraphicFramePr>
          <p:nvPr userDrawn="1">
            <p:custDataLst>
              <p:tags r:id="rId1"/>
            </p:custDataLst>
            <p:extLst>
              <p:ext uri="{D42A27DB-BD31-4B8C-83A1-F6EECF244321}">
                <p14:modId xmlns:p14="http://schemas.microsoft.com/office/powerpoint/2010/main" val="39082405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3ECCF0B7-FC95-47E2-83F2-5086BC2612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85C4E32-1849-4D5D-903A-6953D4CCAC0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5" name="Plassholder for diagram 4">
            <a:extLst>
              <a:ext uri="{FF2B5EF4-FFF2-40B4-BE49-F238E27FC236}">
                <a16:creationId xmlns:a16="http://schemas.microsoft.com/office/drawing/2014/main" id="{741906E6-B673-4E31-AE45-C3B90A2339CD}"/>
              </a:ext>
            </a:extLst>
          </p:cNvPr>
          <p:cNvSpPr>
            <a:spLocks noGrp="1"/>
          </p:cNvSpPr>
          <p:nvPr>
            <p:ph type="chart" sz="quarter" idx="10" hasCustomPrompt="1"/>
          </p:nvPr>
        </p:nvSpPr>
        <p:spPr>
          <a:xfrm>
            <a:off x="1081047" y="1309369"/>
            <a:ext cx="6962739" cy="2956469"/>
          </a:xfrm>
        </p:spPr>
        <p:txBody>
          <a:bodyPr>
            <a:normAutofit/>
          </a:bodyPr>
          <a:lstStyle>
            <a:lvl1pPr>
              <a:defRPr sz="1400"/>
            </a:lvl1pPr>
          </a:lstStyle>
          <a:p>
            <a:r>
              <a:rPr lang="nb-NO" dirty="0"/>
              <a:t>Her kan du sette inn et diagram</a:t>
            </a:r>
          </a:p>
        </p:txBody>
      </p:sp>
      <p:sp>
        <p:nvSpPr>
          <p:cNvPr id="2" name="Tittel 1">
            <a:extLst>
              <a:ext uri="{FF2B5EF4-FFF2-40B4-BE49-F238E27FC236}">
                <a16:creationId xmlns:a16="http://schemas.microsoft.com/office/drawing/2014/main" id="{1A45E347-75D4-4CAA-AB52-1C191D52CA1A}"/>
              </a:ext>
            </a:extLst>
          </p:cNvPr>
          <p:cNvSpPr>
            <a:spLocks noGrp="1"/>
          </p:cNvSpPr>
          <p:nvPr>
            <p:ph type="title" hasCustomPrompt="1"/>
          </p:nvPr>
        </p:nvSpPr>
        <p:spPr>
          <a:xfrm>
            <a:off x="1080611" y="664443"/>
            <a:ext cx="6963025" cy="290849"/>
          </a:xfrm>
        </p:spPr>
        <p:txBody>
          <a:bodyPr lIns="0" tIns="0" rIns="0" bIns="0" anchor="ctr">
            <a:noAutofit/>
          </a:bodyPr>
          <a:lstStyle>
            <a:lvl1pPr algn="l">
              <a:lnSpc>
                <a:spcPct val="100000"/>
              </a:lnSpc>
              <a:defRPr sz="2400" baseline="0"/>
            </a:lvl1pPr>
          </a:lstStyle>
          <a:p>
            <a:r>
              <a:rPr lang="nb-NO" dirty="0"/>
              <a:t>Overskrift (</a:t>
            </a:r>
            <a:r>
              <a:rPr lang="nb-NO" dirty="0" err="1"/>
              <a:t>arial</a:t>
            </a:r>
            <a:r>
              <a:rPr lang="nb-NO" dirty="0"/>
              <a:t>, </a:t>
            </a:r>
            <a:r>
              <a:rPr lang="nb-NO" dirty="0" err="1"/>
              <a:t>str</a:t>
            </a:r>
            <a:r>
              <a:rPr lang="nb-NO" dirty="0"/>
              <a:t>. 24)</a:t>
            </a:r>
          </a:p>
        </p:txBody>
      </p:sp>
      <p:sp>
        <p:nvSpPr>
          <p:cNvPr id="9" name="Plassholder for tekst 8">
            <a:extLst>
              <a:ext uri="{FF2B5EF4-FFF2-40B4-BE49-F238E27FC236}">
                <a16:creationId xmlns:a16="http://schemas.microsoft.com/office/drawing/2014/main" id="{480C3045-8364-4727-BEEB-B9854AA269BB}"/>
              </a:ext>
            </a:extLst>
          </p:cNvPr>
          <p:cNvSpPr>
            <a:spLocks noGrp="1"/>
          </p:cNvSpPr>
          <p:nvPr>
            <p:ph type="body" sz="quarter" idx="11" hasCustomPrompt="1"/>
          </p:nvPr>
        </p:nvSpPr>
        <p:spPr>
          <a:xfrm>
            <a:off x="1088731" y="4341098"/>
            <a:ext cx="6962739" cy="184666"/>
          </a:xfrm>
        </p:spPr>
        <p:txBody>
          <a:bodyPr wrap="square">
            <a:spAutoFit/>
          </a:bodyPr>
          <a:lstStyle>
            <a:lvl1pPr marL="0" indent="0" algn="ctr">
              <a:buNone/>
              <a:defRPr sz="1000" baseline="0"/>
            </a:lvl1pPr>
            <a:lvl2pPr marL="379350" indent="0">
              <a:buNone/>
              <a:defRPr/>
            </a:lvl2pPr>
            <a:lvl3pPr marL="722250" indent="0">
              <a:buNone/>
              <a:defRPr/>
            </a:lvl3pPr>
            <a:lvl4pPr marL="1065150" indent="0">
              <a:buNone/>
              <a:defRPr/>
            </a:lvl4pPr>
            <a:lvl5pPr marL="1408050" indent="0">
              <a:buNone/>
              <a:defRPr/>
            </a:lvl5pPr>
          </a:lstStyle>
          <a:p>
            <a:pPr lvl="0"/>
            <a:r>
              <a:rPr lang="nb-NO" dirty="0"/>
              <a:t>Her kan du skrive en liten kommentar til diagrammet.</a:t>
            </a:r>
          </a:p>
        </p:txBody>
      </p:sp>
    </p:spTree>
    <p:extLst>
      <p:ext uri="{BB962C8B-B14F-4D97-AF65-F5344CB8AC3E}">
        <p14:creationId xmlns:p14="http://schemas.microsoft.com/office/powerpoint/2010/main" val="24631294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e og sitater">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A99CC28D-FA3D-4844-9C36-B9A49650A4F7}"/>
              </a:ext>
            </a:extLst>
          </p:cNvPr>
          <p:cNvSpPr>
            <a:spLocks noGrp="1"/>
          </p:cNvSpPr>
          <p:nvPr>
            <p:ph type="pic" sz="quarter" idx="14"/>
          </p:nvPr>
        </p:nvSpPr>
        <p:spPr>
          <a:xfrm>
            <a:off x="304846" y="270033"/>
            <a:ext cx="3191390" cy="4592479"/>
          </a:xfrm>
          <a:solidFill>
            <a:schemeClr val="bg1">
              <a:lumMod val="85000"/>
            </a:schemeClr>
          </a:solidFill>
        </p:spPr>
        <p:txBody>
          <a:bodyPr>
            <a:noAutofit/>
          </a:bodyPr>
          <a:lstStyle>
            <a:lvl1pPr>
              <a:defRPr sz="1200"/>
            </a:lvl1pPr>
          </a:lstStyle>
          <a:p>
            <a:r>
              <a:rPr lang="nb-NO"/>
              <a:t>Klikk på ikonet for å legge til et bilde</a:t>
            </a:r>
            <a:endParaRPr lang="nb-NO" dirty="0"/>
          </a:p>
        </p:txBody>
      </p:sp>
      <p:sp>
        <p:nvSpPr>
          <p:cNvPr id="4" name="Plassholder for tekst 3">
            <a:extLst>
              <a:ext uri="{FF2B5EF4-FFF2-40B4-BE49-F238E27FC236}">
                <a16:creationId xmlns:a16="http://schemas.microsoft.com/office/drawing/2014/main" id="{2C88DD10-EAFA-48D6-9E90-66734BA2A42A}"/>
              </a:ext>
            </a:extLst>
          </p:cNvPr>
          <p:cNvSpPr>
            <a:spLocks noGrp="1"/>
          </p:cNvSpPr>
          <p:nvPr>
            <p:ph type="body" sz="quarter" idx="15" hasCustomPrompt="1"/>
          </p:nvPr>
        </p:nvSpPr>
        <p:spPr>
          <a:xfrm>
            <a:off x="3962400" y="669532"/>
            <a:ext cx="4183070" cy="675170"/>
          </a:xfrm>
          <a:blipFill dpi="0" rotWithShape="1">
            <a:blip r:embed="rId2"/>
            <a:srcRect/>
            <a:tile tx="0" ty="0" sx="100000" sy="100000" flip="none" algn="tl"/>
          </a:blipFill>
        </p:spPr>
        <p:txBody>
          <a:bodyPr lIns="756000" tIns="0" rIns="0" bIns="0" anchor="t">
            <a:noAutofit/>
          </a:bodyPr>
          <a:lstStyle>
            <a:lvl1pPr marL="0" marR="0" indent="0" algn="l" defTabSz="685800" rtl="0" eaLnBrk="1" fontAlgn="auto" latinLnBrk="0" hangingPunct="1">
              <a:lnSpc>
                <a:spcPct val="120000"/>
              </a:lnSpc>
              <a:spcBef>
                <a:spcPts val="0"/>
              </a:spcBef>
              <a:spcAft>
                <a:spcPts val="0"/>
              </a:spcAft>
              <a:buClrTx/>
              <a:buSzTx/>
              <a:buFont typeface="Arial" panose="020B0604020202020204" pitchFamily="34" charset="0"/>
              <a:buNone/>
              <a:tabLst/>
              <a:defRPr sz="1200" i="0" baseline="0"/>
            </a:lvl1pPr>
            <a:lvl2pPr marL="342900" indent="0">
              <a:buNone/>
              <a:defRPr sz="975"/>
            </a:lvl2pPr>
            <a:lvl3pPr marL="685800" indent="0">
              <a:buNone/>
              <a:defRPr sz="975"/>
            </a:lvl3pPr>
            <a:lvl4pPr marL="1028700" indent="0">
              <a:buNone/>
              <a:defRPr sz="975"/>
            </a:lvl4pPr>
            <a:lvl5pPr marL="1371600" indent="0">
              <a:buNone/>
              <a:defRPr sz="975"/>
            </a:lvl5pPr>
          </a:lstStyle>
          <a:p>
            <a:pPr marL="0" marR="0" lvl="0" indent="0" algn="l" defTabSz="685800" rtl="0" eaLnBrk="1" fontAlgn="auto" latinLnBrk="0" hangingPunct="1">
              <a:lnSpc>
                <a:spcPct val="120000"/>
              </a:lnSpc>
              <a:spcBef>
                <a:spcPts val="0"/>
              </a:spcBef>
              <a:spcAft>
                <a:spcPts val="0"/>
              </a:spcAft>
              <a:buClrTx/>
              <a:buSzTx/>
              <a:buFont typeface="Arial" panose="020B0604020202020204" pitchFamily="34" charset="0"/>
              <a:buNone/>
              <a:tabLst/>
              <a:defRPr/>
            </a:pPr>
            <a:r>
              <a:rPr lang="nb-NO" dirty="0"/>
              <a:t>Sett inn sitat (</a:t>
            </a:r>
            <a:r>
              <a:rPr lang="nb-NO" dirty="0" err="1"/>
              <a:t>arial</a:t>
            </a:r>
            <a:r>
              <a:rPr lang="nb-NO" dirty="0"/>
              <a:t>, </a:t>
            </a:r>
            <a:r>
              <a:rPr lang="nb-NO" dirty="0" err="1"/>
              <a:t>str</a:t>
            </a:r>
            <a:r>
              <a:rPr lang="nb-NO" dirty="0"/>
              <a:t>. 12)</a:t>
            </a:r>
          </a:p>
        </p:txBody>
      </p:sp>
      <p:sp>
        <p:nvSpPr>
          <p:cNvPr id="15" name="Plassholder for tekst 3">
            <a:extLst>
              <a:ext uri="{FF2B5EF4-FFF2-40B4-BE49-F238E27FC236}">
                <a16:creationId xmlns:a16="http://schemas.microsoft.com/office/drawing/2014/main" id="{3FA6E713-2073-442E-BD55-76294B2B440F}"/>
              </a:ext>
            </a:extLst>
          </p:cNvPr>
          <p:cNvSpPr>
            <a:spLocks noGrp="1"/>
          </p:cNvSpPr>
          <p:nvPr>
            <p:ph type="body" sz="quarter" idx="16" hasCustomPrompt="1"/>
          </p:nvPr>
        </p:nvSpPr>
        <p:spPr>
          <a:xfrm>
            <a:off x="4806765" y="1364472"/>
            <a:ext cx="3225932" cy="240364"/>
          </a:xfrm>
          <a:noFill/>
        </p:spPr>
        <p:txBody>
          <a:bodyPr lIns="0" tIns="0" rIns="0" bIns="0">
            <a:noAutofit/>
          </a:bodyPr>
          <a:lstStyle>
            <a:lvl1pPr marL="0" indent="0" algn="r">
              <a:spcBef>
                <a:spcPts val="0"/>
              </a:spcBef>
              <a:buNone/>
              <a:defRPr sz="1100" b="1"/>
            </a:lvl1pPr>
            <a:lvl2pPr marL="342900" indent="0">
              <a:buNone/>
              <a:defRPr sz="975"/>
            </a:lvl2pPr>
            <a:lvl3pPr marL="685800" indent="0">
              <a:buNone/>
              <a:defRPr sz="975"/>
            </a:lvl3pPr>
            <a:lvl4pPr marL="1028700" indent="0">
              <a:buNone/>
              <a:defRPr sz="975"/>
            </a:lvl4pPr>
            <a:lvl5pPr marL="1371600" indent="0">
              <a:buNone/>
              <a:defRPr sz="975"/>
            </a:lvl5pPr>
          </a:lstStyle>
          <a:p>
            <a:pPr lvl="0"/>
            <a:r>
              <a:rPr lang="nb-NO" dirty="0"/>
              <a:t>Navn, sted (</a:t>
            </a:r>
            <a:r>
              <a:rPr lang="nb-NO" dirty="0" err="1"/>
              <a:t>arial</a:t>
            </a:r>
            <a:r>
              <a:rPr lang="nb-NO" dirty="0"/>
              <a:t> bold, </a:t>
            </a:r>
            <a:r>
              <a:rPr lang="nb-NO" dirty="0" err="1"/>
              <a:t>str</a:t>
            </a:r>
            <a:r>
              <a:rPr lang="nb-NO" dirty="0"/>
              <a:t>. 11)</a:t>
            </a:r>
          </a:p>
        </p:txBody>
      </p:sp>
      <p:sp>
        <p:nvSpPr>
          <p:cNvPr id="9" name="Plassholder for tekst 3">
            <a:extLst>
              <a:ext uri="{FF2B5EF4-FFF2-40B4-BE49-F238E27FC236}">
                <a16:creationId xmlns:a16="http://schemas.microsoft.com/office/drawing/2014/main" id="{2C88DD10-EAFA-48D6-9E90-66734BA2A42A}"/>
              </a:ext>
            </a:extLst>
          </p:cNvPr>
          <p:cNvSpPr>
            <a:spLocks noGrp="1"/>
          </p:cNvSpPr>
          <p:nvPr>
            <p:ph type="body" sz="quarter" idx="17" hasCustomPrompt="1"/>
          </p:nvPr>
        </p:nvSpPr>
        <p:spPr>
          <a:xfrm>
            <a:off x="3960906" y="1973510"/>
            <a:ext cx="4183070" cy="675170"/>
          </a:xfrm>
          <a:blipFill dpi="0" rotWithShape="1">
            <a:blip r:embed="rId2"/>
            <a:srcRect/>
            <a:tile tx="0" ty="0" sx="100000" sy="100000" flip="none" algn="tl"/>
          </a:blipFill>
        </p:spPr>
        <p:txBody>
          <a:bodyPr lIns="756000" tIns="0" rIns="0" bIns="0" anchor="t">
            <a:noAutofit/>
          </a:bodyPr>
          <a:lstStyle>
            <a:lvl1pPr marL="0" marR="0" indent="0" algn="l" defTabSz="685800" rtl="0" eaLnBrk="1" fontAlgn="auto" latinLnBrk="0" hangingPunct="1">
              <a:lnSpc>
                <a:spcPct val="120000"/>
              </a:lnSpc>
              <a:spcBef>
                <a:spcPts val="0"/>
              </a:spcBef>
              <a:spcAft>
                <a:spcPts val="0"/>
              </a:spcAft>
              <a:buClrTx/>
              <a:buSzTx/>
              <a:buFont typeface="Arial" panose="020B0604020202020204" pitchFamily="34" charset="0"/>
              <a:buNone/>
              <a:tabLst/>
              <a:defRPr sz="1200" i="0" baseline="0"/>
            </a:lvl1pPr>
            <a:lvl2pPr marL="342900" indent="0">
              <a:buNone/>
              <a:defRPr sz="975"/>
            </a:lvl2pPr>
            <a:lvl3pPr marL="685800" indent="0">
              <a:buNone/>
              <a:defRPr sz="975"/>
            </a:lvl3pPr>
            <a:lvl4pPr marL="1028700" indent="0">
              <a:buNone/>
              <a:defRPr sz="975"/>
            </a:lvl4pPr>
            <a:lvl5pPr marL="1371600" indent="0">
              <a:buNone/>
              <a:defRPr sz="975"/>
            </a:lvl5pPr>
          </a:lstStyle>
          <a:p>
            <a:pPr marL="0" marR="0" lvl="0" indent="0" algn="l" defTabSz="685800" rtl="0" eaLnBrk="1" fontAlgn="auto" latinLnBrk="0" hangingPunct="1">
              <a:lnSpc>
                <a:spcPct val="120000"/>
              </a:lnSpc>
              <a:spcBef>
                <a:spcPts val="0"/>
              </a:spcBef>
              <a:spcAft>
                <a:spcPts val="0"/>
              </a:spcAft>
              <a:buClrTx/>
              <a:buSzTx/>
              <a:buFont typeface="Arial" panose="020B0604020202020204" pitchFamily="34" charset="0"/>
              <a:buNone/>
              <a:tabLst/>
              <a:defRPr/>
            </a:pPr>
            <a:r>
              <a:rPr lang="nb-NO" dirty="0"/>
              <a:t>Sett inn sitat (</a:t>
            </a:r>
            <a:r>
              <a:rPr lang="nb-NO" dirty="0" err="1"/>
              <a:t>arial</a:t>
            </a:r>
            <a:r>
              <a:rPr lang="nb-NO" dirty="0"/>
              <a:t>, </a:t>
            </a:r>
            <a:r>
              <a:rPr lang="nb-NO" dirty="0" err="1"/>
              <a:t>str</a:t>
            </a:r>
            <a:r>
              <a:rPr lang="nb-NO" dirty="0"/>
              <a:t>. 12)</a:t>
            </a:r>
          </a:p>
        </p:txBody>
      </p:sp>
      <p:sp>
        <p:nvSpPr>
          <p:cNvPr id="11" name="Plassholder for tekst 3">
            <a:extLst>
              <a:ext uri="{FF2B5EF4-FFF2-40B4-BE49-F238E27FC236}">
                <a16:creationId xmlns:a16="http://schemas.microsoft.com/office/drawing/2014/main" id="{3FA6E713-2073-442E-BD55-76294B2B440F}"/>
              </a:ext>
            </a:extLst>
          </p:cNvPr>
          <p:cNvSpPr>
            <a:spLocks noGrp="1"/>
          </p:cNvSpPr>
          <p:nvPr>
            <p:ph type="body" sz="quarter" idx="18" hasCustomPrompt="1"/>
          </p:nvPr>
        </p:nvSpPr>
        <p:spPr>
          <a:xfrm>
            <a:off x="4805271" y="2668450"/>
            <a:ext cx="3225932" cy="240364"/>
          </a:xfrm>
          <a:noFill/>
        </p:spPr>
        <p:txBody>
          <a:bodyPr lIns="0" tIns="0" rIns="0" bIns="0">
            <a:noAutofit/>
          </a:bodyPr>
          <a:lstStyle>
            <a:lvl1pPr marL="0" indent="0" algn="r">
              <a:spcBef>
                <a:spcPts val="0"/>
              </a:spcBef>
              <a:buNone/>
              <a:defRPr sz="1100" b="1" baseline="0"/>
            </a:lvl1pPr>
            <a:lvl2pPr marL="342900" indent="0">
              <a:buNone/>
              <a:defRPr sz="975"/>
            </a:lvl2pPr>
            <a:lvl3pPr marL="685800" indent="0">
              <a:buNone/>
              <a:defRPr sz="975"/>
            </a:lvl3pPr>
            <a:lvl4pPr marL="1028700" indent="0">
              <a:buNone/>
              <a:defRPr sz="975"/>
            </a:lvl4pPr>
            <a:lvl5pPr marL="1371600" indent="0">
              <a:buNone/>
              <a:defRPr sz="975"/>
            </a:lvl5pPr>
          </a:lstStyle>
          <a:p>
            <a:pPr lvl="0"/>
            <a:r>
              <a:rPr lang="nb-NO" dirty="0"/>
              <a:t>Navn, sted (</a:t>
            </a:r>
            <a:r>
              <a:rPr lang="nb-NO" dirty="0" err="1"/>
              <a:t>arial</a:t>
            </a:r>
            <a:r>
              <a:rPr lang="nb-NO" dirty="0"/>
              <a:t> bold, </a:t>
            </a:r>
            <a:r>
              <a:rPr lang="nb-NO" dirty="0" err="1"/>
              <a:t>str</a:t>
            </a:r>
            <a:r>
              <a:rPr lang="nb-NO" dirty="0"/>
              <a:t>. 11)</a:t>
            </a:r>
          </a:p>
        </p:txBody>
      </p:sp>
      <p:sp>
        <p:nvSpPr>
          <p:cNvPr id="12" name="Plassholder for tekst 3">
            <a:extLst>
              <a:ext uri="{FF2B5EF4-FFF2-40B4-BE49-F238E27FC236}">
                <a16:creationId xmlns:a16="http://schemas.microsoft.com/office/drawing/2014/main" id="{2C88DD10-EAFA-48D6-9E90-66734BA2A42A}"/>
              </a:ext>
            </a:extLst>
          </p:cNvPr>
          <p:cNvSpPr>
            <a:spLocks noGrp="1"/>
          </p:cNvSpPr>
          <p:nvPr>
            <p:ph type="body" sz="quarter" idx="19" hasCustomPrompt="1"/>
          </p:nvPr>
        </p:nvSpPr>
        <p:spPr>
          <a:xfrm>
            <a:off x="3962400" y="3315920"/>
            <a:ext cx="4183070" cy="675170"/>
          </a:xfrm>
          <a:blipFill dpi="0" rotWithShape="1">
            <a:blip r:embed="rId2"/>
            <a:srcRect/>
            <a:tile tx="0" ty="0" sx="100000" sy="100000" flip="none" algn="tl"/>
          </a:blipFill>
        </p:spPr>
        <p:txBody>
          <a:bodyPr lIns="756000" tIns="0" rIns="0" bIns="0" anchor="t">
            <a:noAutofit/>
          </a:bodyPr>
          <a:lstStyle>
            <a:lvl1pPr marL="0" marR="0" indent="0" algn="l" defTabSz="685800" rtl="0" eaLnBrk="1" fontAlgn="auto" latinLnBrk="0" hangingPunct="1">
              <a:lnSpc>
                <a:spcPct val="120000"/>
              </a:lnSpc>
              <a:spcBef>
                <a:spcPts val="0"/>
              </a:spcBef>
              <a:spcAft>
                <a:spcPts val="0"/>
              </a:spcAft>
              <a:buClrTx/>
              <a:buSzTx/>
              <a:buFont typeface="Arial" panose="020B0604020202020204" pitchFamily="34" charset="0"/>
              <a:buNone/>
              <a:tabLst/>
              <a:defRPr sz="1200" i="0" baseline="0"/>
            </a:lvl1pPr>
            <a:lvl2pPr marL="342900" indent="0">
              <a:buNone/>
              <a:defRPr sz="975"/>
            </a:lvl2pPr>
            <a:lvl3pPr marL="685800" indent="0">
              <a:buNone/>
              <a:defRPr sz="975"/>
            </a:lvl3pPr>
            <a:lvl4pPr marL="1028700" indent="0">
              <a:buNone/>
              <a:defRPr sz="975"/>
            </a:lvl4pPr>
            <a:lvl5pPr marL="1371600" indent="0">
              <a:buNone/>
              <a:defRPr sz="975"/>
            </a:lvl5pPr>
          </a:lstStyle>
          <a:p>
            <a:pPr marL="0" marR="0" lvl="0" indent="0" algn="l" defTabSz="685800" rtl="0" eaLnBrk="1" fontAlgn="auto" latinLnBrk="0" hangingPunct="1">
              <a:lnSpc>
                <a:spcPct val="120000"/>
              </a:lnSpc>
              <a:spcBef>
                <a:spcPts val="0"/>
              </a:spcBef>
              <a:spcAft>
                <a:spcPts val="0"/>
              </a:spcAft>
              <a:buClrTx/>
              <a:buSzTx/>
              <a:buFont typeface="Arial" panose="020B0604020202020204" pitchFamily="34" charset="0"/>
              <a:buNone/>
              <a:tabLst/>
              <a:defRPr/>
            </a:pPr>
            <a:r>
              <a:rPr lang="nb-NO" dirty="0"/>
              <a:t>Sett inn sitat (</a:t>
            </a:r>
            <a:r>
              <a:rPr lang="nb-NO" dirty="0" err="1"/>
              <a:t>arial</a:t>
            </a:r>
            <a:r>
              <a:rPr lang="nb-NO" dirty="0"/>
              <a:t>, </a:t>
            </a:r>
            <a:r>
              <a:rPr lang="nb-NO" dirty="0" err="1"/>
              <a:t>str</a:t>
            </a:r>
            <a:r>
              <a:rPr lang="nb-NO" dirty="0"/>
              <a:t>. 12)</a:t>
            </a:r>
          </a:p>
        </p:txBody>
      </p:sp>
      <p:sp>
        <p:nvSpPr>
          <p:cNvPr id="13" name="Plassholder for tekst 3">
            <a:extLst>
              <a:ext uri="{FF2B5EF4-FFF2-40B4-BE49-F238E27FC236}">
                <a16:creationId xmlns:a16="http://schemas.microsoft.com/office/drawing/2014/main" id="{3FA6E713-2073-442E-BD55-76294B2B440F}"/>
              </a:ext>
            </a:extLst>
          </p:cNvPr>
          <p:cNvSpPr>
            <a:spLocks noGrp="1"/>
          </p:cNvSpPr>
          <p:nvPr>
            <p:ph type="body" sz="quarter" idx="20" hasCustomPrompt="1"/>
          </p:nvPr>
        </p:nvSpPr>
        <p:spPr>
          <a:xfrm>
            <a:off x="4806765" y="4002393"/>
            <a:ext cx="3225932" cy="240364"/>
          </a:xfrm>
          <a:noFill/>
        </p:spPr>
        <p:txBody>
          <a:bodyPr lIns="0" tIns="0" rIns="0" bIns="0">
            <a:noAutofit/>
          </a:bodyPr>
          <a:lstStyle>
            <a:lvl1pPr marL="0" indent="0" algn="r">
              <a:spcBef>
                <a:spcPts val="0"/>
              </a:spcBef>
              <a:buNone/>
              <a:defRPr sz="1100" b="1"/>
            </a:lvl1pPr>
            <a:lvl2pPr marL="342900" indent="0">
              <a:buNone/>
              <a:defRPr sz="975"/>
            </a:lvl2pPr>
            <a:lvl3pPr marL="685800" indent="0">
              <a:buNone/>
              <a:defRPr sz="975"/>
            </a:lvl3pPr>
            <a:lvl4pPr marL="1028700" indent="0">
              <a:buNone/>
              <a:defRPr sz="975"/>
            </a:lvl4pPr>
            <a:lvl5pPr marL="1371600" indent="0">
              <a:buNone/>
              <a:defRPr sz="975"/>
            </a:lvl5pPr>
          </a:lstStyle>
          <a:p>
            <a:pPr lvl="0"/>
            <a:r>
              <a:rPr lang="nb-NO" dirty="0"/>
              <a:t>Navn, sted (</a:t>
            </a:r>
            <a:r>
              <a:rPr lang="nb-NO" dirty="0" err="1"/>
              <a:t>arial</a:t>
            </a:r>
            <a:r>
              <a:rPr lang="nb-NO" dirty="0"/>
              <a:t> bold, </a:t>
            </a:r>
            <a:r>
              <a:rPr lang="nb-NO" dirty="0" err="1"/>
              <a:t>str</a:t>
            </a:r>
            <a:r>
              <a:rPr lang="nb-NO" dirty="0"/>
              <a:t>. 11)</a:t>
            </a:r>
          </a:p>
        </p:txBody>
      </p:sp>
    </p:spTree>
    <p:extLst>
      <p:ext uri="{BB962C8B-B14F-4D97-AF65-F5344CB8AC3E}">
        <p14:creationId xmlns:p14="http://schemas.microsoft.com/office/powerpoint/2010/main" val="8596184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Bilde og sitater">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2C88DD10-EAFA-48D6-9E90-66734BA2A42A}"/>
              </a:ext>
            </a:extLst>
          </p:cNvPr>
          <p:cNvSpPr>
            <a:spLocks noGrp="1"/>
          </p:cNvSpPr>
          <p:nvPr>
            <p:ph type="body" sz="quarter" idx="15" hasCustomPrompt="1"/>
          </p:nvPr>
        </p:nvSpPr>
        <p:spPr>
          <a:xfrm>
            <a:off x="3874978" y="830895"/>
            <a:ext cx="4296623" cy="1325721"/>
          </a:xfrm>
          <a:blipFill dpi="0" rotWithShape="1">
            <a:blip r:embed="rId2"/>
            <a:srcRect/>
            <a:tile tx="0" ty="0" sx="100000" sy="100000" flip="none" algn="tl"/>
          </a:blipFill>
        </p:spPr>
        <p:txBody>
          <a:bodyPr lIns="756000" tIns="0" rIns="0" bIns="0">
            <a:noAutofit/>
          </a:bodyPr>
          <a:lstStyle>
            <a:lvl1pPr marL="0" marR="0" indent="0" algn="l" defTabSz="685800" rtl="0" eaLnBrk="1" fontAlgn="auto" latinLnBrk="0" hangingPunct="1">
              <a:lnSpc>
                <a:spcPct val="120000"/>
              </a:lnSpc>
              <a:spcBef>
                <a:spcPts val="0"/>
              </a:spcBef>
              <a:spcAft>
                <a:spcPts val="0"/>
              </a:spcAft>
              <a:buClrTx/>
              <a:buSzTx/>
              <a:buFont typeface="Arial" panose="020B0604020202020204" pitchFamily="34" charset="0"/>
              <a:buNone/>
              <a:tabLst/>
              <a:defRPr sz="1200" i="0" baseline="0"/>
            </a:lvl1pPr>
            <a:lvl2pPr marL="342900" indent="0">
              <a:buNone/>
              <a:defRPr sz="975"/>
            </a:lvl2pPr>
            <a:lvl3pPr marL="685800" indent="0">
              <a:buNone/>
              <a:defRPr sz="975"/>
            </a:lvl3pPr>
            <a:lvl4pPr marL="1028700" indent="0">
              <a:buNone/>
              <a:defRPr sz="975"/>
            </a:lvl4pPr>
            <a:lvl5pPr marL="1371600" indent="0">
              <a:buNone/>
              <a:defRPr sz="975"/>
            </a:lvl5pPr>
          </a:lstStyle>
          <a:p>
            <a:pPr marL="0" marR="0" lvl="0" indent="0" algn="l" defTabSz="685800" rtl="0" eaLnBrk="1" fontAlgn="auto" latinLnBrk="0" hangingPunct="1">
              <a:lnSpc>
                <a:spcPct val="120000"/>
              </a:lnSpc>
              <a:spcBef>
                <a:spcPts val="0"/>
              </a:spcBef>
              <a:spcAft>
                <a:spcPts val="0"/>
              </a:spcAft>
              <a:buClrTx/>
              <a:buSzTx/>
              <a:buFont typeface="Arial" panose="020B0604020202020204" pitchFamily="34" charset="0"/>
              <a:buNone/>
              <a:tabLst/>
              <a:defRPr/>
            </a:pPr>
            <a:r>
              <a:rPr lang="nb-NO" dirty="0"/>
              <a:t>Sett inn sitat (</a:t>
            </a:r>
            <a:r>
              <a:rPr lang="nb-NO" dirty="0" err="1"/>
              <a:t>arial</a:t>
            </a:r>
            <a:r>
              <a:rPr lang="nb-NO" dirty="0"/>
              <a:t>, </a:t>
            </a:r>
            <a:r>
              <a:rPr lang="nb-NO" dirty="0" err="1"/>
              <a:t>str</a:t>
            </a:r>
            <a:r>
              <a:rPr lang="nb-NO" dirty="0"/>
              <a:t>. 12)</a:t>
            </a:r>
          </a:p>
        </p:txBody>
      </p:sp>
      <p:sp>
        <p:nvSpPr>
          <p:cNvPr id="15" name="Plassholder for tekst 3">
            <a:extLst>
              <a:ext uri="{FF2B5EF4-FFF2-40B4-BE49-F238E27FC236}">
                <a16:creationId xmlns:a16="http://schemas.microsoft.com/office/drawing/2014/main" id="{3FA6E713-2073-442E-BD55-76294B2B440F}"/>
              </a:ext>
            </a:extLst>
          </p:cNvPr>
          <p:cNvSpPr>
            <a:spLocks noGrp="1"/>
          </p:cNvSpPr>
          <p:nvPr>
            <p:ph type="body" sz="quarter" idx="16" hasCustomPrompt="1"/>
          </p:nvPr>
        </p:nvSpPr>
        <p:spPr>
          <a:xfrm>
            <a:off x="4719344" y="2160558"/>
            <a:ext cx="3225932" cy="240364"/>
          </a:xfrm>
          <a:noFill/>
        </p:spPr>
        <p:txBody>
          <a:bodyPr lIns="0" tIns="0" rIns="0" bIns="0">
            <a:noAutofit/>
          </a:bodyPr>
          <a:lstStyle>
            <a:lvl1pPr marL="0" indent="0" algn="r">
              <a:spcBef>
                <a:spcPts val="0"/>
              </a:spcBef>
              <a:buNone/>
              <a:defRPr sz="1100" b="1"/>
            </a:lvl1pPr>
            <a:lvl2pPr marL="342900" indent="0">
              <a:buNone/>
              <a:defRPr sz="975"/>
            </a:lvl2pPr>
            <a:lvl3pPr marL="685800" indent="0">
              <a:buNone/>
              <a:defRPr sz="975"/>
            </a:lvl3pPr>
            <a:lvl4pPr marL="1028700" indent="0">
              <a:buNone/>
              <a:defRPr sz="975"/>
            </a:lvl4pPr>
            <a:lvl5pPr marL="1371600" indent="0">
              <a:buNone/>
              <a:defRPr sz="975"/>
            </a:lvl5pPr>
          </a:lstStyle>
          <a:p>
            <a:pPr lvl="0"/>
            <a:r>
              <a:rPr lang="nb-NO" dirty="0"/>
              <a:t>Navn, sted (</a:t>
            </a:r>
            <a:r>
              <a:rPr lang="nb-NO" dirty="0" err="1"/>
              <a:t>arial</a:t>
            </a:r>
            <a:r>
              <a:rPr lang="nb-NO" dirty="0"/>
              <a:t> bold, </a:t>
            </a:r>
            <a:r>
              <a:rPr lang="nb-NO" dirty="0" err="1"/>
              <a:t>str</a:t>
            </a:r>
            <a:r>
              <a:rPr lang="nb-NO" dirty="0"/>
              <a:t>. 11)</a:t>
            </a:r>
          </a:p>
        </p:txBody>
      </p:sp>
      <p:sp>
        <p:nvSpPr>
          <p:cNvPr id="11" name="Plassholder for tekst 3">
            <a:extLst>
              <a:ext uri="{FF2B5EF4-FFF2-40B4-BE49-F238E27FC236}">
                <a16:creationId xmlns:a16="http://schemas.microsoft.com/office/drawing/2014/main" id="{2C88DD10-EAFA-48D6-9E90-66734BA2A42A}"/>
              </a:ext>
            </a:extLst>
          </p:cNvPr>
          <p:cNvSpPr>
            <a:spLocks noGrp="1"/>
          </p:cNvSpPr>
          <p:nvPr>
            <p:ph type="body" sz="quarter" idx="22" hasCustomPrompt="1"/>
          </p:nvPr>
        </p:nvSpPr>
        <p:spPr>
          <a:xfrm>
            <a:off x="3876774" y="2758305"/>
            <a:ext cx="4296623" cy="1325721"/>
          </a:xfrm>
          <a:blipFill dpi="0" rotWithShape="1">
            <a:blip r:embed="rId2"/>
            <a:srcRect/>
            <a:tile tx="0" ty="0" sx="100000" sy="100000" flip="none" algn="tl"/>
          </a:blipFill>
        </p:spPr>
        <p:txBody>
          <a:bodyPr lIns="756000" tIns="0" rIns="0" bIns="0">
            <a:noAutofit/>
          </a:bodyPr>
          <a:lstStyle>
            <a:lvl1pPr marL="0" marR="0" indent="0" algn="l" defTabSz="685800" rtl="0" eaLnBrk="1" fontAlgn="auto" latinLnBrk="0" hangingPunct="1">
              <a:lnSpc>
                <a:spcPct val="120000"/>
              </a:lnSpc>
              <a:spcBef>
                <a:spcPts val="0"/>
              </a:spcBef>
              <a:spcAft>
                <a:spcPts val="0"/>
              </a:spcAft>
              <a:buClrTx/>
              <a:buSzTx/>
              <a:buFont typeface="Arial" panose="020B0604020202020204" pitchFamily="34" charset="0"/>
              <a:buNone/>
              <a:tabLst/>
              <a:defRPr sz="1200" i="0" baseline="0"/>
            </a:lvl1pPr>
            <a:lvl2pPr marL="342900" indent="0">
              <a:buNone/>
              <a:defRPr sz="975"/>
            </a:lvl2pPr>
            <a:lvl3pPr marL="685800" indent="0">
              <a:buNone/>
              <a:defRPr sz="975"/>
            </a:lvl3pPr>
            <a:lvl4pPr marL="1028700" indent="0">
              <a:buNone/>
              <a:defRPr sz="975"/>
            </a:lvl4pPr>
            <a:lvl5pPr marL="1371600" indent="0">
              <a:buNone/>
              <a:defRPr sz="975"/>
            </a:lvl5pPr>
          </a:lstStyle>
          <a:p>
            <a:pPr marL="0" marR="0" lvl="0" indent="0" algn="l" defTabSz="685800" rtl="0" eaLnBrk="1" fontAlgn="auto" latinLnBrk="0" hangingPunct="1">
              <a:lnSpc>
                <a:spcPct val="120000"/>
              </a:lnSpc>
              <a:spcBef>
                <a:spcPts val="0"/>
              </a:spcBef>
              <a:spcAft>
                <a:spcPts val="0"/>
              </a:spcAft>
              <a:buClrTx/>
              <a:buSzTx/>
              <a:buFont typeface="Arial" panose="020B0604020202020204" pitchFamily="34" charset="0"/>
              <a:buNone/>
              <a:tabLst/>
              <a:defRPr/>
            </a:pPr>
            <a:r>
              <a:rPr lang="nb-NO" dirty="0"/>
              <a:t>Sett inn sitat (</a:t>
            </a:r>
            <a:r>
              <a:rPr lang="nb-NO" dirty="0" err="1"/>
              <a:t>arial</a:t>
            </a:r>
            <a:r>
              <a:rPr lang="nb-NO" dirty="0"/>
              <a:t>, </a:t>
            </a:r>
            <a:r>
              <a:rPr lang="nb-NO" dirty="0" err="1"/>
              <a:t>str</a:t>
            </a:r>
            <a:r>
              <a:rPr lang="nb-NO" dirty="0"/>
              <a:t>. 12)</a:t>
            </a:r>
          </a:p>
        </p:txBody>
      </p:sp>
      <p:sp>
        <p:nvSpPr>
          <p:cNvPr id="12" name="Plassholder for tekst 3">
            <a:extLst>
              <a:ext uri="{FF2B5EF4-FFF2-40B4-BE49-F238E27FC236}">
                <a16:creationId xmlns:a16="http://schemas.microsoft.com/office/drawing/2014/main" id="{3FA6E713-2073-442E-BD55-76294B2B440F}"/>
              </a:ext>
            </a:extLst>
          </p:cNvPr>
          <p:cNvSpPr>
            <a:spLocks noGrp="1"/>
          </p:cNvSpPr>
          <p:nvPr>
            <p:ph type="body" sz="quarter" idx="23" hasCustomPrompt="1"/>
          </p:nvPr>
        </p:nvSpPr>
        <p:spPr>
          <a:xfrm>
            <a:off x="4721140" y="4101017"/>
            <a:ext cx="3225932" cy="240364"/>
          </a:xfrm>
          <a:noFill/>
        </p:spPr>
        <p:txBody>
          <a:bodyPr lIns="0" tIns="0" rIns="0" bIns="0">
            <a:noAutofit/>
          </a:bodyPr>
          <a:lstStyle>
            <a:lvl1pPr marL="0" indent="0" algn="r">
              <a:spcBef>
                <a:spcPts val="0"/>
              </a:spcBef>
              <a:buNone/>
              <a:defRPr sz="1100" b="1"/>
            </a:lvl1pPr>
            <a:lvl2pPr marL="342900" indent="0">
              <a:buNone/>
              <a:defRPr sz="975"/>
            </a:lvl2pPr>
            <a:lvl3pPr marL="685800" indent="0">
              <a:buNone/>
              <a:defRPr sz="975"/>
            </a:lvl3pPr>
            <a:lvl4pPr marL="1028700" indent="0">
              <a:buNone/>
              <a:defRPr sz="975"/>
            </a:lvl4pPr>
            <a:lvl5pPr marL="1371600" indent="0">
              <a:buNone/>
              <a:defRPr sz="975"/>
            </a:lvl5pPr>
          </a:lstStyle>
          <a:p>
            <a:pPr lvl="0"/>
            <a:r>
              <a:rPr lang="nb-NO" dirty="0"/>
              <a:t>Navn, sted (</a:t>
            </a:r>
            <a:r>
              <a:rPr lang="nb-NO" dirty="0" err="1"/>
              <a:t>arial</a:t>
            </a:r>
            <a:r>
              <a:rPr lang="nb-NO" dirty="0"/>
              <a:t> bold, </a:t>
            </a:r>
            <a:r>
              <a:rPr lang="nb-NO" dirty="0" err="1"/>
              <a:t>str</a:t>
            </a:r>
            <a:r>
              <a:rPr lang="nb-NO" dirty="0"/>
              <a:t>. 11)</a:t>
            </a:r>
          </a:p>
        </p:txBody>
      </p:sp>
      <p:sp>
        <p:nvSpPr>
          <p:cNvPr id="7" name="Plassholder for bilde 9">
            <a:extLst>
              <a:ext uri="{FF2B5EF4-FFF2-40B4-BE49-F238E27FC236}">
                <a16:creationId xmlns:a16="http://schemas.microsoft.com/office/drawing/2014/main" id="{A99CC28D-FA3D-4844-9C36-B9A49650A4F7}"/>
              </a:ext>
            </a:extLst>
          </p:cNvPr>
          <p:cNvSpPr>
            <a:spLocks noGrp="1"/>
          </p:cNvSpPr>
          <p:nvPr>
            <p:ph type="pic" sz="quarter" idx="14"/>
          </p:nvPr>
        </p:nvSpPr>
        <p:spPr>
          <a:xfrm>
            <a:off x="304846" y="270033"/>
            <a:ext cx="3174954" cy="4592479"/>
          </a:xfrm>
          <a:solidFill>
            <a:schemeClr val="bg1">
              <a:lumMod val="85000"/>
            </a:schemeClr>
          </a:solidFill>
        </p:spPr>
        <p:txBody>
          <a:bodyPr>
            <a:noAutofit/>
          </a:bodyPr>
          <a:lstStyle>
            <a:lvl1pPr>
              <a:defRPr sz="1200"/>
            </a:lvl1pPr>
          </a:lstStyle>
          <a:p>
            <a:r>
              <a:rPr lang="nb-NO"/>
              <a:t>Klikk på ikonet for å legge til et bilde</a:t>
            </a:r>
            <a:endParaRPr lang="nb-NO" dirty="0"/>
          </a:p>
        </p:txBody>
      </p:sp>
    </p:spTree>
    <p:extLst>
      <p:ext uri="{BB962C8B-B14F-4D97-AF65-F5344CB8AC3E}">
        <p14:creationId xmlns:p14="http://schemas.microsoft.com/office/powerpoint/2010/main" val="2840825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Bilde og sitater">
    <p:spTree>
      <p:nvGrpSpPr>
        <p:cNvPr id="1" name=""/>
        <p:cNvGrpSpPr/>
        <p:nvPr/>
      </p:nvGrpSpPr>
      <p:grpSpPr>
        <a:xfrm>
          <a:off x="0" y="0"/>
          <a:ext cx="0" cy="0"/>
          <a:chOff x="0" y="0"/>
          <a:chExt cx="0" cy="0"/>
        </a:xfrm>
      </p:grpSpPr>
      <p:sp>
        <p:nvSpPr>
          <p:cNvPr id="23" name="Plassholder for tekst 3">
            <a:extLst>
              <a:ext uri="{FF2B5EF4-FFF2-40B4-BE49-F238E27FC236}">
                <a16:creationId xmlns:a16="http://schemas.microsoft.com/office/drawing/2014/main" id="{2C88DD10-EAFA-48D6-9E90-66734BA2A42A}"/>
              </a:ext>
            </a:extLst>
          </p:cNvPr>
          <p:cNvSpPr>
            <a:spLocks noGrp="1"/>
          </p:cNvSpPr>
          <p:nvPr>
            <p:ph type="body" sz="quarter" idx="17" hasCustomPrompt="1"/>
          </p:nvPr>
        </p:nvSpPr>
        <p:spPr>
          <a:xfrm>
            <a:off x="1127038" y="978945"/>
            <a:ext cx="2917837" cy="1035034"/>
          </a:xfrm>
          <a:blipFill dpi="0" rotWithShape="1">
            <a:blip r:embed="rId2"/>
            <a:srcRect/>
            <a:tile tx="0" ty="0" sx="100000" sy="100000" flip="none" algn="tl"/>
          </a:blipFill>
        </p:spPr>
        <p:txBody>
          <a:bodyPr lIns="756000" tIns="0" rIns="0" bIns="0" anchor="t">
            <a:noAutofit/>
          </a:bodyPr>
          <a:lstStyle>
            <a:lvl1pPr marL="0" marR="0" indent="0" algn="l" defTabSz="685800" rtl="0" eaLnBrk="1" fontAlgn="auto" latinLnBrk="0" hangingPunct="1">
              <a:lnSpc>
                <a:spcPct val="120000"/>
              </a:lnSpc>
              <a:spcBef>
                <a:spcPts val="0"/>
              </a:spcBef>
              <a:spcAft>
                <a:spcPts val="0"/>
              </a:spcAft>
              <a:buClrTx/>
              <a:buSzTx/>
              <a:buFont typeface="Arial" panose="020B0604020202020204" pitchFamily="34" charset="0"/>
              <a:buNone/>
              <a:tabLst/>
              <a:defRPr sz="1200" baseline="0"/>
            </a:lvl1pPr>
            <a:lvl2pPr marL="342900" indent="0">
              <a:buNone/>
              <a:defRPr sz="975"/>
            </a:lvl2pPr>
            <a:lvl3pPr marL="685800" indent="0">
              <a:buNone/>
              <a:defRPr sz="975"/>
            </a:lvl3pPr>
            <a:lvl4pPr marL="1028700" indent="0">
              <a:buNone/>
              <a:defRPr sz="975"/>
            </a:lvl4pPr>
            <a:lvl5pPr marL="1371600" indent="0">
              <a:buNone/>
              <a:defRPr sz="975"/>
            </a:lvl5pPr>
          </a:lstStyle>
          <a:p>
            <a:pPr marL="0" marR="0" lvl="0" indent="0" algn="l" defTabSz="685800" rtl="0" eaLnBrk="1" fontAlgn="auto" latinLnBrk="0" hangingPunct="1">
              <a:lnSpc>
                <a:spcPct val="120000"/>
              </a:lnSpc>
              <a:spcBef>
                <a:spcPts val="0"/>
              </a:spcBef>
              <a:spcAft>
                <a:spcPts val="0"/>
              </a:spcAft>
              <a:buClrTx/>
              <a:buSzTx/>
              <a:buFont typeface="Arial" panose="020B0604020202020204" pitchFamily="34" charset="0"/>
              <a:buNone/>
              <a:tabLst/>
              <a:defRPr/>
            </a:pPr>
            <a:r>
              <a:rPr lang="nb-NO" dirty="0"/>
              <a:t>Sett inn sitat (</a:t>
            </a:r>
            <a:r>
              <a:rPr lang="nb-NO" dirty="0" err="1"/>
              <a:t>arial</a:t>
            </a:r>
            <a:r>
              <a:rPr lang="nb-NO" dirty="0"/>
              <a:t>, </a:t>
            </a:r>
            <a:r>
              <a:rPr lang="nb-NO" dirty="0" err="1"/>
              <a:t>str</a:t>
            </a:r>
            <a:r>
              <a:rPr lang="nb-NO" dirty="0"/>
              <a:t>. 12)</a:t>
            </a:r>
          </a:p>
          <a:p>
            <a:pPr marL="0" marR="0" lvl="0" indent="0" algn="l" defTabSz="6858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nb-NO" dirty="0"/>
          </a:p>
        </p:txBody>
      </p:sp>
      <p:sp>
        <p:nvSpPr>
          <p:cNvPr id="24" name="Plassholder for tekst 3">
            <a:extLst>
              <a:ext uri="{FF2B5EF4-FFF2-40B4-BE49-F238E27FC236}">
                <a16:creationId xmlns:a16="http://schemas.microsoft.com/office/drawing/2014/main" id="{3FA6E713-2073-442E-BD55-76294B2B440F}"/>
              </a:ext>
            </a:extLst>
          </p:cNvPr>
          <p:cNvSpPr>
            <a:spLocks noGrp="1"/>
          </p:cNvSpPr>
          <p:nvPr>
            <p:ph type="body" sz="quarter" idx="18" hasCustomPrompt="1"/>
          </p:nvPr>
        </p:nvSpPr>
        <p:spPr>
          <a:xfrm>
            <a:off x="1971403" y="2022991"/>
            <a:ext cx="2030442" cy="246872"/>
          </a:xfrm>
          <a:noFill/>
        </p:spPr>
        <p:txBody>
          <a:bodyPr lIns="0" tIns="0" rIns="0" bIns="0">
            <a:noAutofit/>
          </a:bodyPr>
          <a:lstStyle>
            <a:lvl1pPr marL="0" indent="0" algn="r">
              <a:spcBef>
                <a:spcPts val="0"/>
              </a:spcBef>
              <a:buNone/>
              <a:defRPr sz="1100" b="0" baseline="0"/>
            </a:lvl1pPr>
            <a:lvl2pPr marL="342900" indent="0">
              <a:buNone/>
              <a:defRPr sz="975"/>
            </a:lvl2pPr>
            <a:lvl3pPr marL="685800" indent="0">
              <a:buNone/>
              <a:defRPr sz="975"/>
            </a:lvl3pPr>
            <a:lvl4pPr marL="1028700" indent="0">
              <a:buNone/>
              <a:defRPr sz="975"/>
            </a:lvl4pPr>
            <a:lvl5pPr marL="1371600" indent="0">
              <a:buNone/>
              <a:defRPr sz="975"/>
            </a:lvl5pPr>
          </a:lstStyle>
          <a:p>
            <a:pPr lvl="0"/>
            <a:r>
              <a:rPr lang="nb-NO" dirty="0"/>
              <a:t>Navn, sted (</a:t>
            </a:r>
            <a:r>
              <a:rPr lang="nb-NO" dirty="0" err="1"/>
              <a:t>arial</a:t>
            </a:r>
            <a:r>
              <a:rPr lang="nb-NO" dirty="0"/>
              <a:t> bold, </a:t>
            </a:r>
            <a:r>
              <a:rPr lang="nb-NO" dirty="0" err="1"/>
              <a:t>str</a:t>
            </a:r>
            <a:r>
              <a:rPr lang="nb-NO" dirty="0"/>
              <a:t>. 11)</a:t>
            </a:r>
            <a:br>
              <a:rPr lang="nb-NO" dirty="0"/>
            </a:br>
            <a:endParaRPr lang="nb-NO" dirty="0"/>
          </a:p>
        </p:txBody>
      </p:sp>
      <p:sp>
        <p:nvSpPr>
          <p:cNvPr id="8" name="Plassholder for tekst 3">
            <a:extLst>
              <a:ext uri="{FF2B5EF4-FFF2-40B4-BE49-F238E27FC236}">
                <a16:creationId xmlns:a16="http://schemas.microsoft.com/office/drawing/2014/main" id="{2C88DD10-EAFA-48D6-9E90-66734BA2A42A}"/>
              </a:ext>
            </a:extLst>
          </p:cNvPr>
          <p:cNvSpPr>
            <a:spLocks noGrp="1"/>
          </p:cNvSpPr>
          <p:nvPr>
            <p:ph type="body" sz="quarter" idx="21" hasCustomPrompt="1"/>
          </p:nvPr>
        </p:nvSpPr>
        <p:spPr>
          <a:xfrm>
            <a:off x="5026025" y="980738"/>
            <a:ext cx="2917837" cy="1035034"/>
          </a:xfrm>
          <a:blipFill dpi="0" rotWithShape="1">
            <a:blip r:embed="rId2"/>
            <a:srcRect/>
            <a:tile tx="0" ty="0" sx="100000" sy="100000" flip="none" algn="tl"/>
          </a:blipFill>
        </p:spPr>
        <p:txBody>
          <a:bodyPr lIns="756000" tIns="0" rIns="0" bIns="0" anchor="t">
            <a:noAutofit/>
          </a:bodyPr>
          <a:lstStyle>
            <a:lvl1pPr marL="0" marR="0" indent="0" algn="l" defTabSz="685800" rtl="0" eaLnBrk="1" fontAlgn="auto" latinLnBrk="0" hangingPunct="1">
              <a:lnSpc>
                <a:spcPct val="120000"/>
              </a:lnSpc>
              <a:spcBef>
                <a:spcPts val="0"/>
              </a:spcBef>
              <a:spcAft>
                <a:spcPts val="0"/>
              </a:spcAft>
              <a:buClrTx/>
              <a:buSzTx/>
              <a:buFont typeface="Arial" panose="020B0604020202020204" pitchFamily="34" charset="0"/>
              <a:buNone/>
              <a:tabLst/>
              <a:defRPr sz="1200" baseline="0"/>
            </a:lvl1pPr>
            <a:lvl2pPr marL="342900" indent="0">
              <a:buNone/>
              <a:defRPr sz="975"/>
            </a:lvl2pPr>
            <a:lvl3pPr marL="685800" indent="0">
              <a:buNone/>
              <a:defRPr sz="975"/>
            </a:lvl3pPr>
            <a:lvl4pPr marL="1028700" indent="0">
              <a:buNone/>
              <a:defRPr sz="975"/>
            </a:lvl4pPr>
            <a:lvl5pPr marL="1371600" indent="0">
              <a:buNone/>
              <a:defRPr sz="975"/>
            </a:lvl5pPr>
          </a:lstStyle>
          <a:p>
            <a:pPr marL="0" marR="0" lvl="0" indent="0" algn="l" defTabSz="685800" rtl="0" eaLnBrk="1" fontAlgn="auto" latinLnBrk="0" hangingPunct="1">
              <a:lnSpc>
                <a:spcPct val="120000"/>
              </a:lnSpc>
              <a:spcBef>
                <a:spcPts val="0"/>
              </a:spcBef>
              <a:spcAft>
                <a:spcPts val="0"/>
              </a:spcAft>
              <a:buClrTx/>
              <a:buSzTx/>
              <a:buFont typeface="Arial" panose="020B0604020202020204" pitchFamily="34" charset="0"/>
              <a:buNone/>
              <a:tabLst/>
              <a:defRPr/>
            </a:pPr>
            <a:r>
              <a:rPr lang="nb-NO" dirty="0"/>
              <a:t>Sett inn sitat (</a:t>
            </a:r>
            <a:r>
              <a:rPr lang="nb-NO" dirty="0" err="1"/>
              <a:t>arial</a:t>
            </a:r>
            <a:r>
              <a:rPr lang="nb-NO" dirty="0"/>
              <a:t>, </a:t>
            </a:r>
            <a:r>
              <a:rPr lang="nb-NO" dirty="0" err="1"/>
              <a:t>str</a:t>
            </a:r>
            <a:r>
              <a:rPr lang="nb-NO" dirty="0"/>
              <a:t>. 12)</a:t>
            </a:r>
          </a:p>
        </p:txBody>
      </p:sp>
      <p:sp>
        <p:nvSpPr>
          <p:cNvPr id="9" name="Plassholder for tekst 3">
            <a:extLst>
              <a:ext uri="{FF2B5EF4-FFF2-40B4-BE49-F238E27FC236}">
                <a16:creationId xmlns:a16="http://schemas.microsoft.com/office/drawing/2014/main" id="{3FA6E713-2073-442E-BD55-76294B2B440F}"/>
              </a:ext>
            </a:extLst>
          </p:cNvPr>
          <p:cNvSpPr>
            <a:spLocks noGrp="1"/>
          </p:cNvSpPr>
          <p:nvPr>
            <p:ph type="body" sz="quarter" idx="22" hasCustomPrompt="1"/>
          </p:nvPr>
        </p:nvSpPr>
        <p:spPr>
          <a:xfrm>
            <a:off x="5870390" y="2024784"/>
            <a:ext cx="2030442" cy="246872"/>
          </a:xfrm>
          <a:noFill/>
        </p:spPr>
        <p:txBody>
          <a:bodyPr lIns="0" tIns="0" rIns="0" bIns="0">
            <a:noAutofit/>
          </a:bodyPr>
          <a:lstStyle>
            <a:lvl1pPr marL="0" indent="0" algn="r">
              <a:spcBef>
                <a:spcPts val="0"/>
              </a:spcBef>
              <a:buNone/>
              <a:defRPr sz="1100" b="0" baseline="0"/>
            </a:lvl1pPr>
            <a:lvl2pPr marL="342900" indent="0">
              <a:buNone/>
              <a:defRPr sz="975"/>
            </a:lvl2pPr>
            <a:lvl3pPr marL="685800" indent="0">
              <a:buNone/>
              <a:defRPr sz="975"/>
            </a:lvl3pPr>
            <a:lvl4pPr marL="1028700" indent="0">
              <a:buNone/>
              <a:defRPr sz="975"/>
            </a:lvl4pPr>
            <a:lvl5pPr marL="1371600" indent="0">
              <a:buNone/>
              <a:defRPr sz="975"/>
            </a:lvl5pPr>
          </a:lstStyle>
          <a:p>
            <a:pPr lvl="0"/>
            <a:r>
              <a:rPr lang="nb-NO" dirty="0"/>
              <a:t>Navn, sted (</a:t>
            </a:r>
            <a:r>
              <a:rPr lang="nb-NO" dirty="0" err="1"/>
              <a:t>arial</a:t>
            </a:r>
            <a:r>
              <a:rPr lang="nb-NO" dirty="0"/>
              <a:t> bold, </a:t>
            </a:r>
            <a:r>
              <a:rPr lang="nb-NO" dirty="0" err="1"/>
              <a:t>str</a:t>
            </a:r>
            <a:r>
              <a:rPr lang="nb-NO" dirty="0"/>
              <a:t>. 11)</a:t>
            </a:r>
          </a:p>
        </p:txBody>
      </p:sp>
      <p:sp>
        <p:nvSpPr>
          <p:cNvPr id="10" name="Plassholder for tekst 3">
            <a:extLst>
              <a:ext uri="{FF2B5EF4-FFF2-40B4-BE49-F238E27FC236}">
                <a16:creationId xmlns:a16="http://schemas.microsoft.com/office/drawing/2014/main" id="{2C88DD10-EAFA-48D6-9E90-66734BA2A42A}"/>
              </a:ext>
            </a:extLst>
          </p:cNvPr>
          <p:cNvSpPr>
            <a:spLocks noGrp="1"/>
          </p:cNvSpPr>
          <p:nvPr>
            <p:ph type="body" sz="quarter" idx="23" hasCustomPrompt="1"/>
          </p:nvPr>
        </p:nvSpPr>
        <p:spPr>
          <a:xfrm>
            <a:off x="1128826" y="2841867"/>
            <a:ext cx="2917837" cy="1035034"/>
          </a:xfrm>
          <a:blipFill dpi="0" rotWithShape="1">
            <a:blip r:embed="rId2"/>
            <a:srcRect/>
            <a:tile tx="0" ty="0" sx="100000" sy="100000" flip="none" algn="tl"/>
          </a:blipFill>
        </p:spPr>
        <p:txBody>
          <a:bodyPr lIns="756000" tIns="0" rIns="0" bIns="0" anchor="t">
            <a:noAutofit/>
          </a:bodyPr>
          <a:lstStyle>
            <a:lvl1pPr marL="0" marR="0" indent="0" algn="l" defTabSz="685800" rtl="0" eaLnBrk="1" fontAlgn="auto" latinLnBrk="0" hangingPunct="1">
              <a:lnSpc>
                <a:spcPct val="120000"/>
              </a:lnSpc>
              <a:spcBef>
                <a:spcPts val="0"/>
              </a:spcBef>
              <a:spcAft>
                <a:spcPts val="0"/>
              </a:spcAft>
              <a:buClrTx/>
              <a:buSzTx/>
              <a:buFont typeface="Arial" panose="020B0604020202020204" pitchFamily="34" charset="0"/>
              <a:buNone/>
              <a:tabLst/>
              <a:defRPr sz="1200" baseline="0"/>
            </a:lvl1pPr>
            <a:lvl2pPr marL="342900" indent="0">
              <a:buNone/>
              <a:defRPr sz="975"/>
            </a:lvl2pPr>
            <a:lvl3pPr marL="685800" indent="0">
              <a:buNone/>
              <a:defRPr sz="975"/>
            </a:lvl3pPr>
            <a:lvl4pPr marL="1028700" indent="0">
              <a:buNone/>
              <a:defRPr sz="975"/>
            </a:lvl4pPr>
            <a:lvl5pPr marL="1371600" indent="0">
              <a:buNone/>
              <a:defRPr sz="975"/>
            </a:lvl5pPr>
          </a:lstStyle>
          <a:p>
            <a:pPr marL="0" marR="0" lvl="0" indent="0" algn="l" defTabSz="685800" rtl="0" eaLnBrk="1" fontAlgn="auto" latinLnBrk="0" hangingPunct="1">
              <a:lnSpc>
                <a:spcPct val="120000"/>
              </a:lnSpc>
              <a:spcBef>
                <a:spcPts val="0"/>
              </a:spcBef>
              <a:spcAft>
                <a:spcPts val="0"/>
              </a:spcAft>
              <a:buClrTx/>
              <a:buSzTx/>
              <a:buFont typeface="Arial" panose="020B0604020202020204" pitchFamily="34" charset="0"/>
              <a:buNone/>
              <a:tabLst/>
              <a:defRPr/>
            </a:pPr>
            <a:r>
              <a:rPr lang="nb-NO" dirty="0"/>
              <a:t>Sett inn sitat (</a:t>
            </a:r>
            <a:r>
              <a:rPr lang="nb-NO" dirty="0" err="1"/>
              <a:t>arial</a:t>
            </a:r>
            <a:r>
              <a:rPr lang="nb-NO" dirty="0"/>
              <a:t>, </a:t>
            </a:r>
            <a:r>
              <a:rPr lang="nb-NO" dirty="0" err="1"/>
              <a:t>str</a:t>
            </a:r>
            <a:r>
              <a:rPr lang="nb-NO" dirty="0"/>
              <a:t>. 12)</a:t>
            </a:r>
          </a:p>
        </p:txBody>
      </p:sp>
      <p:sp>
        <p:nvSpPr>
          <p:cNvPr id="11" name="Plassholder for tekst 3">
            <a:extLst>
              <a:ext uri="{FF2B5EF4-FFF2-40B4-BE49-F238E27FC236}">
                <a16:creationId xmlns:a16="http://schemas.microsoft.com/office/drawing/2014/main" id="{3FA6E713-2073-442E-BD55-76294B2B440F}"/>
              </a:ext>
            </a:extLst>
          </p:cNvPr>
          <p:cNvSpPr>
            <a:spLocks noGrp="1"/>
          </p:cNvSpPr>
          <p:nvPr>
            <p:ph type="body" sz="quarter" idx="24" hasCustomPrompt="1"/>
          </p:nvPr>
        </p:nvSpPr>
        <p:spPr>
          <a:xfrm>
            <a:off x="1973191" y="3885913"/>
            <a:ext cx="2030442" cy="246872"/>
          </a:xfrm>
          <a:noFill/>
        </p:spPr>
        <p:txBody>
          <a:bodyPr lIns="0" tIns="0" rIns="0" bIns="0">
            <a:noAutofit/>
          </a:bodyPr>
          <a:lstStyle>
            <a:lvl1pPr marL="0" marR="0" indent="0" algn="r" defTabSz="685800" rtl="0" eaLnBrk="1" fontAlgn="auto" latinLnBrk="0" hangingPunct="1">
              <a:lnSpc>
                <a:spcPct val="120000"/>
              </a:lnSpc>
              <a:spcBef>
                <a:spcPts val="0"/>
              </a:spcBef>
              <a:spcAft>
                <a:spcPts val="0"/>
              </a:spcAft>
              <a:buClrTx/>
              <a:buSzTx/>
              <a:buFont typeface="Arial" panose="020B0604020202020204" pitchFamily="34" charset="0"/>
              <a:buNone/>
              <a:tabLst/>
              <a:defRPr sz="1100" b="0" baseline="0"/>
            </a:lvl1pPr>
            <a:lvl2pPr marL="342900" indent="0">
              <a:buNone/>
              <a:defRPr sz="975"/>
            </a:lvl2pPr>
            <a:lvl3pPr marL="685800" indent="0">
              <a:buNone/>
              <a:defRPr sz="975"/>
            </a:lvl3pPr>
            <a:lvl4pPr marL="1028700" indent="0">
              <a:buNone/>
              <a:defRPr sz="975"/>
            </a:lvl4pPr>
            <a:lvl5pPr marL="1371600" indent="0">
              <a:buNone/>
              <a:defRPr sz="975"/>
            </a:lvl5pPr>
          </a:lstStyle>
          <a:p>
            <a:pPr marL="0" marR="0" lvl="0" indent="0" algn="r" defTabSz="685800" rtl="0" eaLnBrk="1" fontAlgn="auto" latinLnBrk="0" hangingPunct="1">
              <a:lnSpc>
                <a:spcPct val="120000"/>
              </a:lnSpc>
              <a:spcBef>
                <a:spcPts val="0"/>
              </a:spcBef>
              <a:spcAft>
                <a:spcPts val="0"/>
              </a:spcAft>
              <a:buClrTx/>
              <a:buSzTx/>
              <a:buFont typeface="Arial" panose="020B0604020202020204" pitchFamily="34" charset="0"/>
              <a:buNone/>
              <a:tabLst/>
              <a:defRPr/>
            </a:pPr>
            <a:r>
              <a:rPr lang="nb-NO" dirty="0"/>
              <a:t>Navn, sted (</a:t>
            </a:r>
            <a:r>
              <a:rPr lang="nb-NO" dirty="0" err="1"/>
              <a:t>arial</a:t>
            </a:r>
            <a:r>
              <a:rPr lang="nb-NO" dirty="0"/>
              <a:t> bold, </a:t>
            </a:r>
            <a:r>
              <a:rPr lang="nb-NO" dirty="0" err="1"/>
              <a:t>str</a:t>
            </a:r>
            <a:r>
              <a:rPr lang="nb-NO" dirty="0"/>
              <a:t>. 11)</a:t>
            </a:r>
            <a:br>
              <a:rPr lang="nb-NO" dirty="0"/>
            </a:br>
            <a:endParaRPr lang="nb-NO" dirty="0"/>
          </a:p>
          <a:p>
            <a:pPr lvl="0"/>
            <a:br>
              <a:rPr lang="nb-NO" dirty="0"/>
            </a:br>
            <a:endParaRPr lang="nb-NO" dirty="0"/>
          </a:p>
        </p:txBody>
      </p:sp>
      <p:sp>
        <p:nvSpPr>
          <p:cNvPr id="12" name="Plassholder for tekst 3">
            <a:extLst>
              <a:ext uri="{FF2B5EF4-FFF2-40B4-BE49-F238E27FC236}">
                <a16:creationId xmlns:a16="http://schemas.microsoft.com/office/drawing/2014/main" id="{2C88DD10-EAFA-48D6-9E90-66734BA2A42A}"/>
              </a:ext>
            </a:extLst>
          </p:cNvPr>
          <p:cNvSpPr>
            <a:spLocks noGrp="1"/>
          </p:cNvSpPr>
          <p:nvPr>
            <p:ph type="body" sz="quarter" idx="25" hasCustomPrompt="1"/>
          </p:nvPr>
        </p:nvSpPr>
        <p:spPr>
          <a:xfrm>
            <a:off x="5027813" y="2843660"/>
            <a:ext cx="2917837" cy="1035034"/>
          </a:xfrm>
          <a:blipFill dpi="0" rotWithShape="1">
            <a:blip r:embed="rId2"/>
            <a:srcRect/>
            <a:tile tx="0" ty="0" sx="100000" sy="100000" flip="none" algn="tl"/>
          </a:blipFill>
        </p:spPr>
        <p:txBody>
          <a:bodyPr lIns="756000" tIns="0" rIns="0" bIns="0" anchor="t">
            <a:noAutofit/>
          </a:bodyPr>
          <a:lstStyle>
            <a:lvl1pPr marL="0" marR="0" indent="0" algn="l" defTabSz="685800" rtl="0" eaLnBrk="1" fontAlgn="auto" latinLnBrk="0" hangingPunct="1">
              <a:lnSpc>
                <a:spcPct val="120000"/>
              </a:lnSpc>
              <a:spcBef>
                <a:spcPts val="0"/>
              </a:spcBef>
              <a:spcAft>
                <a:spcPts val="0"/>
              </a:spcAft>
              <a:buClrTx/>
              <a:buSzTx/>
              <a:buFont typeface="Arial" panose="020B0604020202020204" pitchFamily="34" charset="0"/>
              <a:buNone/>
              <a:tabLst/>
              <a:defRPr sz="1200" baseline="0"/>
            </a:lvl1pPr>
            <a:lvl2pPr marL="342900" indent="0">
              <a:buNone/>
              <a:defRPr sz="975"/>
            </a:lvl2pPr>
            <a:lvl3pPr marL="685800" indent="0">
              <a:buNone/>
              <a:defRPr sz="975"/>
            </a:lvl3pPr>
            <a:lvl4pPr marL="1028700" indent="0">
              <a:buNone/>
              <a:defRPr sz="975"/>
            </a:lvl4pPr>
            <a:lvl5pPr marL="1371600" indent="0">
              <a:buNone/>
              <a:defRPr sz="975"/>
            </a:lvl5pPr>
          </a:lstStyle>
          <a:p>
            <a:pPr marL="0" marR="0" lvl="0" indent="0" algn="l" defTabSz="685800" rtl="0" eaLnBrk="1" fontAlgn="auto" latinLnBrk="0" hangingPunct="1">
              <a:lnSpc>
                <a:spcPct val="120000"/>
              </a:lnSpc>
              <a:spcBef>
                <a:spcPts val="0"/>
              </a:spcBef>
              <a:spcAft>
                <a:spcPts val="0"/>
              </a:spcAft>
              <a:buClrTx/>
              <a:buSzTx/>
              <a:buFont typeface="Arial" panose="020B0604020202020204" pitchFamily="34" charset="0"/>
              <a:buNone/>
              <a:tabLst/>
              <a:defRPr/>
            </a:pPr>
            <a:r>
              <a:rPr lang="nb-NO" dirty="0"/>
              <a:t>Sett inn sitat (</a:t>
            </a:r>
            <a:r>
              <a:rPr lang="nb-NO" dirty="0" err="1"/>
              <a:t>arial</a:t>
            </a:r>
            <a:r>
              <a:rPr lang="nb-NO" dirty="0"/>
              <a:t>, </a:t>
            </a:r>
            <a:r>
              <a:rPr lang="nb-NO" dirty="0" err="1"/>
              <a:t>str</a:t>
            </a:r>
            <a:r>
              <a:rPr lang="nb-NO" dirty="0"/>
              <a:t>. 12)</a:t>
            </a:r>
          </a:p>
        </p:txBody>
      </p:sp>
      <p:sp>
        <p:nvSpPr>
          <p:cNvPr id="13" name="Plassholder for tekst 3">
            <a:extLst>
              <a:ext uri="{FF2B5EF4-FFF2-40B4-BE49-F238E27FC236}">
                <a16:creationId xmlns:a16="http://schemas.microsoft.com/office/drawing/2014/main" id="{3FA6E713-2073-442E-BD55-76294B2B440F}"/>
              </a:ext>
            </a:extLst>
          </p:cNvPr>
          <p:cNvSpPr>
            <a:spLocks noGrp="1"/>
          </p:cNvSpPr>
          <p:nvPr>
            <p:ph type="body" sz="quarter" idx="26" hasCustomPrompt="1"/>
          </p:nvPr>
        </p:nvSpPr>
        <p:spPr>
          <a:xfrm>
            <a:off x="5872178" y="3887706"/>
            <a:ext cx="2030442" cy="246872"/>
          </a:xfrm>
          <a:noFill/>
        </p:spPr>
        <p:txBody>
          <a:bodyPr lIns="0" tIns="0" rIns="0" bIns="0">
            <a:noAutofit/>
          </a:bodyPr>
          <a:lstStyle>
            <a:lvl1pPr marL="0" indent="0" algn="r">
              <a:spcBef>
                <a:spcPts val="0"/>
              </a:spcBef>
              <a:buNone/>
              <a:defRPr sz="1100" b="0" baseline="0"/>
            </a:lvl1pPr>
            <a:lvl2pPr marL="342900" indent="0">
              <a:buNone/>
              <a:defRPr sz="975"/>
            </a:lvl2pPr>
            <a:lvl3pPr marL="685800" indent="0">
              <a:buNone/>
              <a:defRPr sz="975"/>
            </a:lvl3pPr>
            <a:lvl4pPr marL="1028700" indent="0">
              <a:buNone/>
              <a:defRPr sz="975"/>
            </a:lvl4pPr>
            <a:lvl5pPr marL="1371600" indent="0">
              <a:buNone/>
              <a:defRPr sz="975"/>
            </a:lvl5pPr>
          </a:lstStyle>
          <a:p>
            <a:pPr lvl="0"/>
            <a:r>
              <a:rPr lang="nb-NO" dirty="0"/>
              <a:t>Navn, sted (</a:t>
            </a:r>
            <a:r>
              <a:rPr lang="nb-NO" dirty="0" err="1"/>
              <a:t>arial</a:t>
            </a:r>
            <a:r>
              <a:rPr lang="nb-NO" dirty="0"/>
              <a:t> bold, </a:t>
            </a:r>
            <a:r>
              <a:rPr lang="nb-NO" dirty="0" err="1"/>
              <a:t>str</a:t>
            </a:r>
            <a:r>
              <a:rPr lang="nb-NO" dirty="0"/>
              <a:t>. 11)</a:t>
            </a:r>
            <a:br>
              <a:rPr lang="nb-NO" dirty="0"/>
            </a:br>
            <a:endParaRPr lang="nb-NO" dirty="0"/>
          </a:p>
        </p:txBody>
      </p:sp>
    </p:spTree>
    <p:extLst>
      <p:ext uri="{BB962C8B-B14F-4D97-AF65-F5344CB8AC3E}">
        <p14:creationId xmlns:p14="http://schemas.microsoft.com/office/powerpoint/2010/main" val="649335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ontaktinfo">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86D4711-707B-4A2D-9CD3-8E05B1C6617F}"/>
              </a:ext>
            </a:extLst>
          </p:cNvPr>
          <p:cNvGraphicFramePr>
            <a:graphicFrameLocks noChangeAspect="1"/>
          </p:cNvGraphicFramePr>
          <p:nvPr userDrawn="1">
            <p:custDataLst>
              <p:tags r:id="rId1"/>
            </p:custDataLst>
            <p:extLst>
              <p:ext uri="{D42A27DB-BD31-4B8C-83A1-F6EECF244321}">
                <p14:modId xmlns:p14="http://schemas.microsoft.com/office/powerpoint/2010/main" val="29321188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C86D4711-707B-4A2D-9CD3-8E05B1C661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5" name="Group 14">
            <a:extLst>
              <a:ext uri="{FF2B5EF4-FFF2-40B4-BE49-F238E27FC236}">
                <a16:creationId xmlns:a16="http://schemas.microsoft.com/office/drawing/2014/main" id="{E717D421-86CB-4193-85FD-662C669075B8}"/>
              </a:ext>
            </a:extLst>
          </p:cNvPr>
          <p:cNvGrpSpPr/>
          <p:nvPr userDrawn="1"/>
        </p:nvGrpSpPr>
        <p:grpSpPr>
          <a:xfrm>
            <a:off x="1074004" y="1419001"/>
            <a:ext cx="2112264" cy="3077985"/>
            <a:chOff x="1119047" y="1642871"/>
            <a:chExt cx="2112264" cy="3077985"/>
          </a:xfrm>
          <a:solidFill>
            <a:schemeClr val="tx2"/>
          </a:solidFill>
        </p:grpSpPr>
        <p:sp>
          <p:nvSpPr>
            <p:cNvPr id="16" name="Rectangle 15">
              <a:extLst>
                <a:ext uri="{FF2B5EF4-FFF2-40B4-BE49-F238E27FC236}">
                  <a16:creationId xmlns:a16="http://schemas.microsoft.com/office/drawing/2014/main" id="{8DB107D6-1FEB-4AF8-BC1E-B8C0100DD841}"/>
                </a:ext>
              </a:extLst>
            </p:cNvPr>
            <p:cNvSpPr/>
            <p:nvPr userDrawn="1"/>
          </p:nvSpPr>
          <p:spPr>
            <a:xfrm>
              <a:off x="1119047" y="1642871"/>
              <a:ext cx="2112264" cy="30779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da-DK"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7" name="Picture 16" descr="A picture containing drawing, light&#10;&#10;Description automatically generated">
              <a:extLst>
                <a:ext uri="{FF2B5EF4-FFF2-40B4-BE49-F238E27FC236}">
                  <a16:creationId xmlns:a16="http://schemas.microsoft.com/office/drawing/2014/main" id="{FAB9AC6F-58CB-4A12-94D0-512569701E4C}"/>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50000" y1="48000" x2="50000" y2="48000"/>
                          <a14:foregroundMark x1="69500" y1="29000" x2="69500" y2="29000"/>
                        </a14:backgroundRemoval>
                      </a14:imgEffect>
                    </a14:imgLayer>
                  </a14:imgProps>
                </a:ext>
                <a:ext uri="{28A0092B-C50C-407E-A947-70E740481C1C}">
                  <a14:useLocalDpi xmlns:a14="http://schemas.microsoft.com/office/drawing/2010/main"/>
                </a:ext>
              </a:extLst>
            </a:blip>
            <a:stretch>
              <a:fillRect/>
            </a:stretch>
          </p:blipFill>
          <p:spPr>
            <a:xfrm>
              <a:off x="1951141" y="1823707"/>
              <a:ext cx="448076" cy="448076"/>
            </a:xfrm>
            <a:prstGeom prst="rect">
              <a:avLst/>
            </a:prstGeom>
            <a:grpFill/>
            <a:ln>
              <a:noFill/>
            </a:ln>
          </p:spPr>
        </p:pic>
      </p:grpSp>
      <p:grpSp>
        <p:nvGrpSpPr>
          <p:cNvPr id="7" name="Group 6">
            <a:extLst>
              <a:ext uri="{FF2B5EF4-FFF2-40B4-BE49-F238E27FC236}">
                <a16:creationId xmlns:a16="http://schemas.microsoft.com/office/drawing/2014/main" id="{2B8DF8B3-1B6A-411C-BB27-36729C8E4D01}"/>
              </a:ext>
            </a:extLst>
          </p:cNvPr>
          <p:cNvGrpSpPr/>
          <p:nvPr userDrawn="1"/>
        </p:nvGrpSpPr>
        <p:grpSpPr>
          <a:xfrm>
            <a:off x="3515869" y="1419001"/>
            <a:ext cx="2112264" cy="3077985"/>
            <a:chOff x="3511296" y="1642872"/>
            <a:chExt cx="2112264" cy="3077985"/>
          </a:xfrm>
          <a:solidFill>
            <a:schemeClr val="tx2"/>
          </a:solidFill>
        </p:grpSpPr>
        <p:sp>
          <p:nvSpPr>
            <p:cNvPr id="10" name="Rectangle 9">
              <a:extLst>
                <a:ext uri="{FF2B5EF4-FFF2-40B4-BE49-F238E27FC236}">
                  <a16:creationId xmlns:a16="http://schemas.microsoft.com/office/drawing/2014/main" id="{CD8D0827-EAE0-4C8B-BCA0-66B6BB18915A}"/>
                </a:ext>
              </a:extLst>
            </p:cNvPr>
            <p:cNvSpPr/>
            <p:nvPr/>
          </p:nvSpPr>
          <p:spPr>
            <a:xfrm>
              <a:off x="3511296" y="1642872"/>
              <a:ext cx="2112264" cy="30779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da-DK"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1" name="Picture 10" descr="A picture containing drawing, light&#10;&#10;Description automatically generated">
              <a:extLst>
                <a:ext uri="{FF2B5EF4-FFF2-40B4-BE49-F238E27FC236}">
                  <a16:creationId xmlns:a16="http://schemas.microsoft.com/office/drawing/2014/main" id="{6DC1F8A5-CB82-4D22-AFDA-249476432DDA}"/>
                </a:ext>
              </a:extLst>
            </p:cNvPr>
            <p:cNvPicPr>
              <a:picLocks noChangeAspect="1"/>
            </p:cNvPicPr>
            <p:nvPr/>
          </p:nvPicPr>
          <p:blipFill>
            <a:blip r:embed="rId5" cstate="print">
              <a:extLst>
                <a:ext uri="{BEBA8EAE-BF5A-486C-A8C5-ECC9F3942E4B}">
                  <a14:imgProps xmlns:a14="http://schemas.microsoft.com/office/drawing/2010/main">
                    <a14:imgLayer r:embed="rId7">
                      <a14:imgEffect>
                        <a14:backgroundRemoval t="10000" b="90000" l="10000" r="90000">
                          <a14:foregroundMark x1="50000" y1="48000" x2="50000" y2="48000"/>
                          <a14:foregroundMark x1="69500" y1="29000" x2="69500" y2="29000"/>
                        </a14:backgroundRemoval>
                      </a14:imgEffect>
                    </a14:imgLayer>
                  </a14:imgProps>
                </a:ext>
                <a:ext uri="{28A0092B-C50C-407E-A947-70E740481C1C}">
                  <a14:useLocalDpi xmlns:a14="http://schemas.microsoft.com/office/drawing/2010/main"/>
                </a:ext>
              </a:extLst>
            </a:blip>
            <a:stretch>
              <a:fillRect/>
            </a:stretch>
          </p:blipFill>
          <p:spPr>
            <a:xfrm>
              <a:off x="4344889" y="1823707"/>
              <a:ext cx="445078" cy="447988"/>
            </a:xfrm>
            <a:prstGeom prst="rect">
              <a:avLst/>
            </a:prstGeom>
            <a:grpFill/>
            <a:ln>
              <a:noFill/>
            </a:ln>
          </p:spPr>
        </p:pic>
      </p:grpSp>
      <p:grpSp>
        <p:nvGrpSpPr>
          <p:cNvPr id="12" name="Group 11">
            <a:extLst>
              <a:ext uri="{FF2B5EF4-FFF2-40B4-BE49-F238E27FC236}">
                <a16:creationId xmlns:a16="http://schemas.microsoft.com/office/drawing/2014/main" id="{4FB2D43D-7AB3-43BD-8A89-C0CA826EA8DE}"/>
              </a:ext>
            </a:extLst>
          </p:cNvPr>
          <p:cNvGrpSpPr/>
          <p:nvPr userDrawn="1"/>
        </p:nvGrpSpPr>
        <p:grpSpPr>
          <a:xfrm>
            <a:off x="5957733" y="1419001"/>
            <a:ext cx="2112264" cy="3077985"/>
            <a:chOff x="6002776" y="1642871"/>
            <a:chExt cx="2112264" cy="3077985"/>
          </a:xfrm>
          <a:solidFill>
            <a:schemeClr val="tx2"/>
          </a:solidFill>
        </p:grpSpPr>
        <p:sp>
          <p:nvSpPr>
            <p:cNvPr id="13" name="Rectangle 12">
              <a:extLst>
                <a:ext uri="{FF2B5EF4-FFF2-40B4-BE49-F238E27FC236}">
                  <a16:creationId xmlns:a16="http://schemas.microsoft.com/office/drawing/2014/main" id="{D533E928-E914-4F97-8E0A-CA239592CA7C}"/>
                </a:ext>
              </a:extLst>
            </p:cNvPr>
            <p:cNvSpPr/>
            <p:nvPr/>
          </p:nvSpPr>
          <p:spPr>
            <a:xfrm>
              <a:off x="6002776" y="1642871"/>
              <a:ext cx="2112264" cy="30779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da-DK"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4" name="Picture 13" descr="A picture containing drawing, light&#10;&#10;Description automatically generated">
              <a:extLst>
                <a:ext uri="{FF2B5EF4-FFF2-40B4-BE49-F238E27FC236}">
                  <a16:creationId xmlns:a16="http://schemas.microsoft.com/office/drawing/2014/main" id="{C7BDB265-2D3A-438E-8CBE-407925DF128B}"/>
                </a:ext>
              </a:extLst>
            </p:cNvPr>
            <p:cNvPicPr>
              <a:picLocks noChangeAspect="1"/>
            </p:cNvPicPr>
            <p:nvPr/>
          </p:nvPicPr>
          <p:blipFill>
            <a:blip r:embed="rId5" cstate="print">
              <a:extLst>
                <a:ext uri="{BEBA8EAE-BF5A-486C-A8C5-ECC9F3942E4B}">
                  <a14:imgProps xmlns:a14="http://schemas.microsoft.com/office/drawing/2010/main">
                    <a14:imgLayer r:embed="rId8">
                      <a14:imgEffect>
                        <a14:backgroundRemoval t="10000" b="90000" l="10000" r="90000">
                          <a14:foregroundMark x1="50000" y1="48000" x2="50000" y2="48000"/>
                          <a14:foregroundMark x1="69500" y1="29000" x2="69500" y2="29000"/>
                        </a14:backgroundRemoval>
                      </a14:imgEffect>
                    </a14:imgLayer>
                  </a14:imgProps>
                </a:ext>
                <a:ext uri="{28A0092B-C50C-407E-A947-70E740481C1C}">
                  <a14:useLocalDpi xmlns:a14="http://schemas.microsoft.com/office/drawing/2010/main"/>
                </a:ext>
              </a:extLst>
            </a:blip>
            <a:stretch>
              <a:fillRect/>
            </a:stretch>
          </p:blipFill>
          <p:spPr>
            <a:xfrm>
              <a:off x="6836369" y="1823707"/>
              <a:ext cx="445078" cy="447988"/>
            </a:xfrm>
            <a:prstGeom prst="rect">
              <a:avLst/>
            </a:prstGeom>
            <a:grpFill/>
            <a:ln>
              <a:noFill/>
            </a:ln>
          </p:spPr>
        </p:pic>
      </p:grpSp>
      <p:sp>
        <p:nvSpPr>
          <p:cNvPr id="22" name="Tittel 1">
            <a:extLst>
              <a:ext uri="{FF2B5EF4-FFF2-40B4-BE49-F238E27FC236}">
                <a16:creationId xmlns:a16="http://schemas.microsoft.com/office/drawing/2014/main" id="{C2E40E9E-4B15-47C3-AC5C-4B92A5752AA8}"/>
              </a:ext>
            </a:extLst>
          </p:cNvPr>
          <p:cNvSpPr>
            <a:spLocks noGrp="1"/>
          </p:cNvSpPr>
          <p:nvPr>
            <p:ph type="title" hasCustomPrompt="1"/>
          </p:nvPr>
        </p:nvSpPr>
        <p:spPr>
          <a:xfrm>
            <a:off x="720725" y="656468"/>
            <a:ext cx="7678808" cy="299407"/>
          </a:xfrm>
        </p:spPr>
        <p:txBody>
          <a:bodyPr lIns="0" tIns="0" rIns="0" bIns="0" anchor="ctr">
            <a:noAutofit/>
          </a:bodyPr>
          <a:lstStyle>
            <a:lvl1pPr>
              <a:lnSpc>
                <a:spcPct val="100000"/>
              </a:lnSpc>
              <a:defRPr sz="2400" baseline="0">
                <a:solidFill>
                  <a:srgbClr val="003D55"/>
                </a:solidFill>
              </a:defRPr>
            </a:lvl1pPr>
          </a:lstStyle>
          <a:p>
            <a:r>
              <a:rPr lang="nb-NO" dirty="0"/>
              <a:t>Kontaktinformasjon</a:t>
            </a:r>
          </a:p>
        </p:txBody>
      </p:sp>
      <p:sp>
        <p:nvSpPr>
          <p:cNvPr id="18" name="Content Placeholder 2">
            <a:extLst>
              <a:ext uri="{FF2B5EF4-FFF2-40B4-BE49-F238E27FC236}">
                <a16:creationId xmlns:a16="http://schemas.microsoft.com/office/drawing/2014/main" id="{8715C6DF-9D16-4E55-A0E5-7D058A8BE128}"/>
              </a:ext>
            </a:extLst>
          </p:cNvPr>
          <p:cNvSpPr>
            <a:spLocks noGrp="1"/>
          </p:cNvSpPr>
          <p:nvPr>
            <p:ph sz="quarter" idx="12" hasCustomPrompt="1"/>
          </p:nvPr>
        </p:nvSpPr>
        <p:spPr>
          <a:xfrm>
            <a:off x="1079670" y="2621280"/>
            <a:ext cx="2121184" cy="1875719"/>
          </a:xfrm>
          <a:noFill/>
        </p:spPr>
        <p:txBody>
          <a:bodyPr/>
          <a:lstStyle>
            <a:lvl1pPr marL="0" marR="0" indent="0" algn="ctr" defTabSz="685800" rtl="0" eaLnBrk="1" fontAlgn="auto" latinLnBrk="0" hangingPunct="1">
              <a:lnSpc>
                <a:spcPct val="120000"/>
              </a:lnSpc>
              <a:spcBef>
                <a:spcPts val="750"/>
              </a:spcBef>
              <a:spcAft>
                <a:spcPts val="0"/>
              </a:spcAft>
              <a:buClrTx/>
              <a:buSzTx/>
              <a:buFont typeface="Arial" panose="020B0604020202020204" pitchFamily="34" charset="0"/>
              <a:buNone/>
              <a:tabLst/>
              <a:defRPr sz="9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Navn</a:t>
            </a:r>
            <a:r>
              <a:rPr lang="en-US" dirty="0"/>
              <a:t>: </a:t>
            </a:r>
            <a:r>
              <a:rPr lang="en-US" dirty="0" err="1"/>
              <a:t>Hvit</a:t>
            </a:r>
            <a:r>
              <a:rPr lang="en-US" dirty="0"/>
              <a:t>, bold </a:t>
            </a:r>
            <a:r>
              <a:rPr lang="en-US" dirty="0" err="1"/>
              <a:t>og</a:t>
            </a:r>
            <a:r>
              <a:rPr lang="en-US" dirty="0"/>
              <a:t> str.10</a:t>
            </a:r>
            <a:br>
              <a:rPr lang="en-US" dirty="0"/>
            </a:br>
            <a:r>
              <a:rPr lang="en-US" dirty="0"/>
              <a:t>Stilling: </a:t>
            </a:r>
            <a:r>
              <a:rPr lang="en-US" dirty="0" err="1"/>
              <a:t>Hvit</a:t>
            </a:r>
            <a:r>
              <a:rPr lang="en-US" dirty="0"/>
              <a:t>, bold </a:t>
            </a:r>
            <a:r>
              <a:rPr lang="en-US" dirty="0" err="1"/>
              <a:t>og</a:t>
            </a:r>
            <a:r>
              <a:rPr lang="en-US" dirty="0"/>
              <a:t> str.10</a:t>
            </a:r>
            <a:br>
              <a:rPr lang="en-US" dirty="0"/>
            </a:br>
            <a:r>
              <a:rPr lang="en-US" dirty="0"/>
              <a:t>E-post: </a:t>
            </a:r>
            <a:r>
              <a:rPr lang="en-US" dirty="0" err="1"/>
              <a:t>Hvit</a:t>
            </a:r>
            <a:r>
              <a:rPr lang="en-US" dirty="0"/>
              <a:t> </a:t>
            </a:r>
            <a:r>
              <a:rPr lang="en-US" dirty="0" err="1"/>
              <a:t>farge</a:t>
            </a:r>
            <a:r>
              <a:rPr lang="en-US" dirty="0"/>
              <a:t> str. 10</a:t>
            </a:r>
            <a:br>
              <a:rPr lang="en-US" dirty="0"/>
            </a:br>
            <a:r>
              <a:rPr lang="en-US" dirty="0" err="1"/>
              <a:t>Tlf</a:t>
            </a:r>
            <a:r>
              <a:rPr lang="en-US" dirty="0"/>
              <a:t>.: </a:t>
            </a:r>
            <a:r>
              <a:rPr lang="en-US" dirty="0" err="1"/>
              <a:t>Hvit</a:t>
            </a:r>
            <a:r>
              <a:rPr lang="en-US" dirty="0"/>
              <a:t> </a:t>
            </a:r>
            <a:r>
              <a:rPr lang="en-US" dirty="0" err="1"/>
              <a:t>farge</a:t>
            </a:r>
            <a:r>
              <a:rPr lang="en-US" dirty="0"/>
              <a:t> str. 10</a:t>
            </a:r>
          </a:p>
          <a:p>
            <a:pPr lvl="0"/>
            <a:endParaRPr lang="en-US" dirty="0"/>
          </a:p>
        </p:txBody>
      </p:sp>
      <p:sp>
        <p:nvSpPr>
          <p:cNvPr id="20" name="Content Placeholder 2">
            <a:extLst>
              <a:ext uri="{FF2B5EF4-FFF2-40B4-BE49-F238E27FC236}">
                <a16:creationId xmlns:a16="http://schemas.microsoft.com/office/drawing/2014/main" id="{F0E66772-89BA-4381-9561-8BD9A4D49BC1}"/>
              </a:ext>
            </a:extLst>
          </p:cNvPr>
          <p:cNvSpPr>
            <a:spLocks noGrp="1"/>
          </p:cNvSpPr>
          <p:nvPr>
            <p:ph sz="quarter" idx="13" hasCustomPrompt="1"/>
          </p:nvPr>
        </p:nvSpPr>
        <p:spPr>
          <a:xfrm>
            <a:off x="3511408" y="2621280"/>
            <a:ext cx="2121184" cy="1875719"/>
          </a:xfrm>
          <a:noFill/>
        </p:spPr>
        <p:txBody>
          <a:bodyPr/>
          <a:lstStyle>
            <a:lvl1pPr marL="0" marR="0" indent="0" algn="ctr" defTabSz="685800" rtl="0" eaLnBrk="1" fontAlgn="auto" latinLnBrk="0" hangingPunct="1">
              <a:lnSpc>
                <a:spcPct val="120000"/>
              </a:lnSpc>
              <a:spcBef>
                <a:spcPts val="750"/>
              </a:spcBef>
              <a:spcAft>
                <a:spcPts val="0"/>
              </a:spcAft>
              <a:buClrTx/>
              <a:buSzTx/>
              <a:buFont typeface="Arial" panose="020B0604020202020204" pitchFamily="34" charset="0"/>
              <a:buNone/>
              <a:tabLst/>
              <a:defRPr sz="9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Navn</a:t>
            </a:r>
            <a:r>
              <a:rPr lang="en-US" dirty="0"/>
              <a:t>: </a:t>
            </a:r>
            <a:r>
              <a:rPr lang="en-US" dirty="0" err="1"/>
              <a:t>Hvit</a:t>
            </a:r>
            <a:r>
              <a:rPr lang="en-US" dirty="0"/>
              <a:t>, bold </a:t>
            </a:r>
            <a:r>
              <a:rPr lang="en-US" dirty="0" err="1"/>
              <a:t>og</a:t>
            </a:r>
            <a:r>
              <a:rPr lang="en-US" dirty="0"/>
              <a:t> str.10</a:t>
            </a:r>
            <a:br>
              <a:rPr lang="en-US" dirty="0"/>
            </a:br>
            <a:r>
              <a:rPr lang="en-US" dirty="0"/>
              <a:t>Stilling: </a:t>
            </a:r>
            <a:r>
              <a:rPr lang="en-US" dirty="0" err="1"/>
              <a:t>Hvit</a:t>
            </a:r>
            <a:r>
              <a:rPr lang="en-US" dirty="0"/>
              <a:t>, bold </a:t>
            </a:r>
            <a:r>
              <a:rPr lang="en-US" dirty="0" err="1"/>
              <a:t>og</a:t>
            </a:r>
            <a:r>
              <a:rPr lang="en-US" dirty="0"/>
              <a:t> str.10</a:t>
            </a:r>
            <a:br>
              <a:rPr lang="en-US" dirty="0"/>
            </a:br>
            <a:r>
              <a:rPr lang="en-US" dirty="0"/>
              <a:t>E-post: </a:t>
            </a:r>
            <a:r>
              <a:rPr lang="en-US" dirty="0" err="1"/>
              <a:t>Hvit</a:t>
            </a:r>
            <a:r>
              <a:rPr lang="en-US" dirty="0"/>
              <a:t> </a:t>
            </a:r>
            <a:r>
              <a:rPr lang="en-US" dirty="0" err="1"/>
              <a:t>farge</a:t>
            </a:r>
            <a:r>
              <a:rPr lang="en-US" dirty="0"/>
              <a:t> str. 10</a:t>
            </a:r>
            <a:br>
              <a:rPr lang="en-US" dirty="0"/>
            </a:br>
            <a:r>
              <a:rPr lang="en-US" dirty="0" err="1"/>
              <a:t>Tlf</a:t>
            </a:r>
            <a:r>
              <a:rPr lang="en-US" dirty="0"/>
              <a:t>.: </a:t>
            </a:r>
            <a:r>
              <a:rPr lang="en-US" dirty="0" err="1"/>
              <a:t>Hvit</a:t>
            </a:r>
            <a:r>
              <a:rPr lang="en-US" dirty="0"/>
              <a:t> </a:t>
            </a:r>
            <a:r>
              <a:rPr lang="en-US" dirty="0" err="1"/>
              <a:t>farge</a:t>
            </a:r>
            <a:r>
              <a:rPr lang="en-US" dirty="0"/>
              <a:t> str. 10</a:t>
            </a:r>
          </a:p>
          <a:p>
            <a:pPr lvl="0"/>
            <a:endParaRPr lang="en-US" dirty="0"/>
          </a:p>
        </p:txBody>
      </p:sp>
      <p:sp>
        <p:nvSpPr>
          <p:cNvPr id="23" name="Content Placeholder 2">
            <a:extLst>
              <a:ext uri="{FF2B5EF4-FFF2-40B4-BE49-F238E27FC236}">
                <a16:creationId xmlns:a16="http://schemas.microsoft.com/office/drawing/2014/main" id="{940212D7-10DB-41E3-A4CD-117B7537FE1D}"/>
              </a:ext>
            </a:extLst>
          </p:cNvPr>
          <p:cNvSpPr>
            <a:spLocks noGrp="1"/>
          </p:cNvSpPr>
          <p:nvPr>
            <p:ph sz="quarter" idx="14" hasCustomPrompt="1"/>
          </p:nvPr>
        </p:nvSpPr>
        <p:spPr>
          <a:xfrm>
            <a:off x="5962192" y="2621280"/>
            <a:ext cx="2121184" cy="1875719"/>
          </a:xfrm>
          <a:noFill/>
        </p:spPr>
        <p:txBody>
          <a:bodyPr/>
          <a:lstStyle>
            <a:lvl1pPr marL="0" marR="0" indent="0" algn="ctr" defTabSz="685800" rtl="0" eaLnBrk="1" fontAlgn="auto" latinLnBrk="0" hangingPunct="1">
              <a:lnSpc>
                <a:spcPct val="120000"/>
              </a:lnSpc>
              <a:spcBef>
                <a:spcPts val="750"/>
              </a:spcBef>
              <a:spcAft>
                <a:spcPts val="0"/>
              </a:spcAft>
              <a:buClrTx/>
              <a:buSzTx/>
              <a:buFont typeface="Arial" panose="020B0604020202020204" pitchFamily="34" charset="0"/>
              <a:buNone/>
              <a:tabLst/>
              <a:defRPr sz="9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Navn</a:t>
            </a:r>
            <a:r>
              <a:rPr lang="en-US" dirty="0"/>
              <a:t>: </a:t>
            </a:r>
            <a:r>
              <a:rPr lang="en-US" dirty="0" err="1"/>
              <a:t>Hvit</a:t>
            </a:r>
            <a:r>
              <a:rPr lang="en-US" dirty="0"/>
              <a:t>, bold </a:t>
            </a:r>
            <a:r>
              <a:rPr lang="en-US" dirty="0" err="1"/>
              <a:t>og</a:t>
            </a:r>
            <a:r>
              <a:rPr lang="en-US" dirty="0"/>
              <a:t> str.10</a:t>
            </a:r>
            <a:br>
              <a:rPr lang="en-US" dirty="0"/>
            </a:br>
            <a:r>
              <a:rPr lang="en-US" dirty="0"/>
              <a:t>Stilling: </a:t>
            </a:r>
            <a:r>
              <a:rPr lang="en-US" dirty="0" err="1"/>
              <a:t>Hvit</a:t>
            </a:r>
            <a:r>
              <a:rPr lang="en-US" dirty="0"/>
              <a:t>, bold </a:t>
            </a:r>
            <a:r>
              <a:rPr lang="en-US" dirty="0" err="1"/>
              <a:t>og</a:t>
            </a:r>
            <a:r>
              <a:rPr lang="en-US" dirty="0"/>
              <a:t> str.10</a:t>
            </a:r>
            <a:br>
              <a:rPr lang="en-US" dirty="0"/>
            </a:br>
            <a:r>
              <a:rPr lang="en-US" dirty="0"/>
              <a:t>E-post: </a:t>
            </a:r>
            <a:r>
              <a:rPr lang="en-US" dirty="0" err="1"/>
              <a:t>Hvit</a:t>
            </a:r>
            <a:r>
              <a:rPr lang="en-US" dirty="0"/>
              <a:t> </a:t>
            </a:r>
            <a:r>
              <a:rPr lang="en-US" dirty="0" err="1"/>
              <a:t>farge</a:t>
            </a:r>
            <a:r>
              <a:rPr lang="en-US" dirty="0"/>
              <a:t> str. 10</a:t>
            </a:r>
            <a:br>
              <a:rPr lang="en-US" dirty="0"/>
            </a:br>
            <a:r>
              <a:rPr lang="en-US" dirty="0" err="1"/>
              <a:t>Tlf</a:t>
            </a:r>
            <a:r>
              <a:rPr lang="en-US" dirty="0"/>
              <a:t>.: </a:t>
            </a:r>
            <a:r>
              <a:rPr lang="en-US" dirty="0" err="1"/>
              <a:t>Hvit</a:t>
            </a:r>
            <a:r>
              <a:rPr lang="en-US" dirty="0"/>
              <a:t> </a:t>
            </a:r>
            <a:r>
              <a:rPr lang="en-US" dirty="0" err="1"/>
              <a:t>farge</a:t>
            </a:r>
            <a:r>
              <a:rPr lang="en-US" dirty="0"/>
              <a:t> str. 10</a:t>
            </a:r>
          </a:p>
          <a:p>
            <a:pPr lvl="0"/>
            <a:endParaRPr lang="en-US" dirty="0"/>
          </a:p>
        </p:txBody>
      </p:sp>
    </p:spTree>
    <p:extLst>
      <p:ext uri="{BB962C8B-B14F-4D97-AF65-F5344CB8AC3E}">
        <p14:creationId xmlns:p14="http://schemas.microsoft.com/office/powerpoint/2010/main" val="39713718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akside">
    <p:bg>
      <p:bgPr>
        <a:solidFill>
          <a:schemeClr val="accent1"/>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4ED176F5-FD5B-4CCB-9BBC-8D8DFE3F21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19847" y="2363741"/>
            <a:ext cx="1704303" cy="416018"/>
          </a:xfrm>
          <a:prstGeom prst="rect">
            <a:avLst/>
          </a:prstGeom>
        </p:spPr>
      </p:pic>
    </p:spTree>
    <p:extLst>
      <p:ext uri="{BB962C8B-B14F-4D97-AF65-F5344CB8AC3E}">
        <p14:creationId xmlns:p14="http://schemas.microsoft.com/office/powerpoint/2010/main" val="9578728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Bakside">
    <p:bg>
      <p:bgPr>
        <a:solidFill>
          <a:schemeClr val="accent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164397A-C76D-4741-880C-F71757CAED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8707" y="2347719"/>
            <a:ext cx="1966586" cy="648736"/>
          </a:xfrm>
          <a:prstGeom prst="rect">
            <a:avLst/>
          </a:prstGeom>
        </p:spPr>
      </p:pic>
    </p:spTree>
    <p:extLst>
      <p:ext uri="{BB962C8B-B14F-4D97-AF65-F5344CB8AC3E}">
        <p14:creationId xmlns:p14="http://schemas.microsoft.com/office/powerpoint/2010/main" val="410451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DD1D76E5-A040-4836-BB91-D7ADDA5AF957}"/>
              </a:ext>
            </a:extLst>
          </p:cNvPr>
          <p:cNvSpPr>
            <a:spLocks noGrp="1"/>
          </p:cNvSpPr>
          <p:nvPr>
            <p:ph type="pic" sz="quarter" idx="14"/>
          </p:nvPr>
        </p:nvSpPr>
        <p:spPr>
          <a:xfrm>
            <a:off x="0" y="0"/>
            <a:ext cx="9144000" cy="5143500"/>
          </a:xfrm>
          <a:solidFill>
            <a:schemeClr val="bg1">
              <a:lumMod val="85000"/>
            </a:schemeClr>
          </a:solidFill>
        </p:spPr>
        <p:txBody>
          <a:bodyPr/>
          <a:lstStyle/>
          <a:p>
            <a:r>
              <a:rPr lang="nb-NO"/>
              <a:t>Klikk ikonet for å legge til et bilde</a:t>
            </a:r>
            <a:endParaRPr lang="nb-NO" dirty="0"/>
          </a:p>
        </p:txBody>
      </p:sp>
      <p:sp>
        <p:nvSpPr>
          <p:cNvPr id="2" name="Tittel 1">
            <a:extLst>
              <a:ext uri="{FF2B5EF4-FFF2-40B4-BE49-F238E27FC236}">
                <a16:creationId xmlns:a16="http://schemas.microsoft.com/office/drawing/2014/main" id="{DE7F758B-DFFC-4041-95CF-42F2DDB17465}"/>
              </a:ext>
            </a:extLst>
          </p:cNvPr>
          <p:cNvSpPr>
            <a:spLocks noGrp="1"/>
          </p:cNvSpPr>
          <p:nvPr>
            <p:ph type="ctrTitle"/>
          </p:nvPr>
        </p:nvSpPr>
        <p:spPr>
          <a:xfrm>
            <a:off x="4842458" y="1364683"/>
            <a:ext cx="3187757" cy="290849"/>
          </a:xfrm>
        </p:spPr>
        <p:txBody>
          <a:bodyPr wrap="square" lIns="0" tIns="0" rIns="0" bIns="0" anchor="b">
            <a:spAutoFit/>
          </a:bodyPr>
          <a:lstStyle>
            <a:lvl1pPr algn="l">
              <a:defRPr sz="2100">
                <a:latin typeface="+mj-lt"/>
                <a:cs typeface="Segoe UI Light" panose="020B0502040204020203" pitchFamily="34" charset="0"/>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9ED16855-6B63-464F-9A98-9319B9914CFC}"/>
              </a:ext>
            </a:extLst>
          </p:cNvPr>
          <p:cNvSpPr>
            <a:spLocks noGrp="1"/>
          </p:cNvSpPr>
          <p:nvPr>
            <p:ph type="subTitle" idx="1"/>
          </p:nvPr>
        </p:nvSpPr>
        <p:spPr>
          <a:xfrm>
            <a:off x="4849762" y="1763406"/>
            <a:ext cx="3187757" cy="415499"/>
          </a:xfrm>
        </p:spPr>
        <p:txBody>
          <a:bodyPr wrap="square" lIns="0" tIns="0" rIns="0" bIns="0">
            <a:spAutoFit/>
          </a:bodyPr>
          <a:lstStyle>
            <a:lvl1pPr marL="0" indent="0" algn="l">
              <a:buNone/>
              <a:defRPr sz="1500">
                <a:latin typeface="+mj-lt"/>
                <a:cs typeface="Segoe UI Light"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12CFBFB5-7EBA-4208-961C-A0184FA7BD2B}"/>
              </a:ext>
            </a:extLst>
          </p:cNvPr>
          <p:cNvSpPr>
            <a:spLocks noGrp="1"/>
          </p:cNvSpPr>
          <p:nvPr>
            <p:ph type="body" sz="quarter" idx="13" hasCustomPrompt="1"/>
          </p:nvPr>
        </p:nvSpPr>
        <p:spPr>
          <a:xfrm>
            <a:off x="8078387" y="4722890"/>
            <a:ext cx="794789" cy="178293"/>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26083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7328B9-0173-5D66-E478-4C2FDBEB6381}"/>
              </a:ext>
            </a:extLst>
          </p:cNvPr>
          <p:cNvSpPr>
            <a:spLocks noGrp="1"/>
          </p:cNvSpPr>
          <p:nvPr>
            <p:ph type="ctrTitle"/>
          </p:nvPr>
        </p:nvSpPr>
        <p:spPr>
          <a:xfrm>
            <a:off x="1143000" y="1247477"/>
            <a:ext cx="6858000" cy="1384995"/>
          </a:xfrm>
        </p:spPr>
        <p:txBody>
          <a:bodyPr anchor="b"/>
          <a:lstStyle>
            <a:lvl1pPr algn="ctr">
              <a:defRPr sz="4500"/>
            </a:lvl1pPr>
          </a:lstStyle>
          <a:p>
            <a:r>
              <a:rPr lang="sv-SE"/>
              <a:t>Klicka här för att ändra mall för rubrikformat</a:t>
            </a:r>
          </a:p>
        </p:txBody>
      </p:sp>
      <p:sp>
        <p:nvSpPr>
          <p:cNvPr id="3" name="Underrubrik 2">
            <a:extLst>
              <a:ext uri="{FF2B5EF4-FFF2-40B4-BE49-F238E27FC236}">
                <a16:creationId xmlns:a16="http://schemas.microsoft.com/office/drawing/2014/main" id="{8740DCFB-0C37-5633-216B-4DC623A49ADA}"/>
              </a:ext>
            </a:extLst>
          </p:cNvPr>
          <p:cNvSpPr>
            <a:spLocks noGrp="1"/>
          </p:cNvSpPr>
          <p:nvPr>
            <p:ph type="subTitle" idx="1"/>
          </p:nvPr>
        </p:nvSpPr>
        <p:spPr>
          <a:xfrm>
            <a:off x="1143000" y="2701528"/>
            <a:ext cx="6858000" cy="2769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FE1AE61-039D-EAB6-CBEE-2673D74C157F}"/>
              </a:ext>
            </a:extLst>
          </p:cNvPr>
          <p:cNvSpPr>
            <a:spLocks noGrp="1"/>
          </p:cNvSpPr>
          <p:nvPr>
            <p:ph type="dt" sz="half" idx="10"/>
          </p:nvPr>
        </p:nvSpPr>
        <p:spPr>
          <a:xfrm>
            <a:off x="457200" y="4783455"/>
            <a:ext cx="2103120" cy="276999"/>
          </a:xfrm>
        </p:spPr>
        <p:txBody>
          <a:bodyPr/>
          <a:lstStyle/>
          <a:p>
            <a:fld id="{BA1FB90B-51DD-4272-8B34-9AEC44139679}" type="datetimeFigureOut">
              <a:rPr lang="sv-SE" smtClean="0"/>
              <a:t>2024-02-28</a:t>
            </a:fld>
            <a:endParaRPr lang="sv-SE"/>
          </a:p>
        </p:txBody>
      </p:sp>
      <p:sp>
        <p:nvSpPr>
          <p:cNvPr id="5" name="Platshållare för sidfot 4">
            <a:extLst>
              <a:ext uri="{FF2B5EF4-FFF2-40B4-BE49-F238E27FC236}">
                <a16:creationId xmlns:a16="http://schemas.microsoft.com/office/drawing/2014/main" id="{676F4D9E-BA63-D759-7A7F-6E92613F1289}"/>
              </a:ext>
            </a:extLst>
          </p:cNvPr>
          <p:cNvSpPr>
            <a:spLocks noGrp="1"/>
          </p:cNvSpPr>
          <p:nvPr>
            <p:ph type="ftr" sz="quarter" idx="11"/>
          </p:nvPr>
        </p:nvSpPr>
        <p:spPr>
          <a:xfrm>
            <a:off x="3108960" y="4783455"/>
            <a:ext cx="2926080" cy="276999"/>
          </a:xfrm>
        </p:spPr>
        <p:txBody>
          <a:bodyPr/>
          <a:lstStyle/>
          <a:p>
            <a:endParaRPr lang="sv-SE"/>
          </a:p>
        </p:txBody>
      </p:sp>
      <p:sp>
        <p:nvSpPr>
          <p:cNvPr id="6" name="Platshållare för bildnummer 5">
            <a:extLst>
              <a:ext uri="{FF2B5EF4-FFF2-40B4-BE49-F238E27FC236}">
                <a16:creationId xmlns:a16="http://schemas.microsoft.com/office/drawing/2014/main" id="{48ED9703-1C8F-E6D5-601C-4AE345016B15}"/>
              </a:ext>
            </a:extLst>
          </p:cNvPr>
          <p:cNvSpPr>
            <a:spLocks noGrp="1"/>
          </p:cNvSpPr>
          <p:nvPr>
            <p:ph type="sldNum" sz="quarter" idx="12"/>
          </p:nvPr>
        </p:nvSpPr>
        <p:spPr>
          <a:xfrm>
            <a:off x="6583680" y="4783455"/>
            <a:ext cx="2103120" cy="276999"/>
          </a:xfrm>
        </p:spPr>
        <p:txBody>
          <a:bodyPr/>
          <a:lstStyle/>
          <a:p>
            <a:fld id="{F2CD4E82-1F34-410C-BA0D-23519B2A3455}" type="slidenum">
              <a:rPr lang="sv-SE" smtClean="0"/>
              <a:t>‹#›</a:t>
            </a:fld>
            <a:endParaRPr lang="sv-SE"/>
          </a:p>
        </p:txBody>
      </p:sp>
    </p:spTree>
    <p:extLst>
      <p:ext uri="{BB962C8B-B14F-4D97-AF65-F5344CB8AC3E}">
        <p14:creationId xmlns:p14="http://schemas.microsoft.com/office/powerpoint/2010/main" val="3925029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tel, tekst og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A99CC28D-FA3D-4844-9C36-B9A49650A4F7}"/>
              </a:ext>
            </a:extLst>
          </p:cNvPr>
          <p:cNvSpPr>
            <a:spLocks noGrp="1"/>
          </p:cNvSpPr>
          <p:nvPr>
            <p:ph type="pic" sz="quarter" idx="14"/>
          </p:nvPr>
        </p:nvSpPr>
        <p:spPr>
          <a:xfrm>
            <a:off x="5572603" y="0"/>
            <a:ext cx="3571397" cy="5143500"/>
          </a:xfrm>
          <a:solidFill>
            <a:schemeClr val="bg1">
              <a:lumMod val="85000"/>
            </a:schemeClr>
          </a:solidFill>
        </p:spPr>
        <p:txBody>
          <a:bodyPr/>
          <a:lstStyle/>
          <a:p>
            <a:r>
              <a:rPr lang="nb-NO"/>
              <a:t>Klikk ikonet for å legge til et bilde</a:t>
            </a:r>
          </a:p>
        </p:txBody>
      </p:sp>
      <p:sp>
        <p:nvSpPr>
          <p:cNvPr id="2" name="Tittel 1">
            <a:extLst>
              <a:ext uri="{FF2B5EF4-FFF2-40B4-BE49-F238E27FC236}">
                <a16:creationId xmlns:a16="http://schemas.microsoft.com/office/drawing/2014/main" id="{D650E654-A61C-49FA-94AB-45A4CC493701}"/>
              </a:ext>
            </a:extLst>
          </p:cNvPr>
          <p:cNvSpPr>
            <a:spLocks noGrp="1"/>
          </p:cNvSpPr>
          <p:nvPr>
            <p:ph type="title"/>
          </p:nvPr>
        </p:nvSpPr>
        <p:spPr>
          <a:xfrm>
            <a:off x="609072" y="1413762"/>
            <a:ext cx="3780024" cy="290849"/>
          </a:xfrm>
        </p:spPr>
        <p:txBody>
          <a:bodyPr wrap="square" lIns="0" tIns="0" rIns="0" bIns="0" anchor="b">
            <a:spAutoFit/>
          </a:bodyPr>
          <a:lstStyle>
            <a:lvl1pPr algn="r">
              <a:defRPr sz="2100"/>
            </a:lvl1pPr>
          </a:lstStyle>
          <a:p>
            <a:r>
              <a:rPr lang="nb-NO"/>
              <a:t>Klikk for å redigere tittelstil</a:t>
            </a:r>
            <a:endParaRPr lang="nb-NO" dirty="0"/>
          </a:p>
        </p:txBody>
      </p:sp>
      <p:sp>
        <p:nvSpPr>
          <p:cNvPr id="7" name="Plassholder for tekst 6">
            <a:extLst>
              <a:ext uri="{FF2B5EF4-FFF2-40B4-BE49-F238E27FC236}">
                <a16:creationId xmlns:a16="http://schemas.microsoft.com/office/drawing/2014/main" id="{05F3BDC6-67C6-4240-8216-2CD10E3C08C5}"/>
              </a:ext>
            </a:extLst>
          </p:cNvPr>
          <p:cNvSpPr>
            <a:spLocks noGrp="1"/>
          </p:cNvSpPr>
          <p:nvPr>
            <p:ph type="body" sz="quarter" idx="13"/>
          </p:nvPr>
        </p:nvSpPr>
        <p:spPr>
          <a:xfrm>
            <a:off x="609073" y="1830738"/>
            <a:ext cx="3780022" cy="2523210"/>
          </a:xfrm>
        </p:spPr>
        <p:txBody>
          <a:bodyPr lIns="0" tIns="0" rIns="0" bIns="0">
            <a:normAutofit/>
          </a:bodyPr>
          <a:lstStyle>
            <a:lvl1pPr marL="0" indent="0" algn="r">
              <a:spcBef>
                <a:spcPts val="0"/>
              </a:spcBef>
              <a:spcAft>
                <a:spcPts val="1050"/>
              </a:spcAft>
              <a:buNone/>
              <a:defRPr sz="975"/>
            </a:lvl1pPr>
            <a:lvl2pPr marL="342900" indent="0" algn="r">
              <a:buNone/>
              <a:defRPr sz="975"/>
            </a:lvl2pPr>
            <a:lvl3pPr marL="685800" indent="0" algn="r">
              <a:buNone/>
              <a:defRPr sz="975"/>
            </a:lvl3pPr>
            <a:lvl4pPr marL="1028700" indent="0" algn="r">
              <a:buNone/>
              <a:defRPr sz="975"/>
            </a:lvl4pPr>
            <a:lvl5pPr marL="1371600" indent="0" algn="r">
              <a:buNone/>
              <a:defRPr sz="975"/>
            </a:lvl5pPr>
          </a:lstStyle>
          <a:p>
            <a:pPr lvl="0"/>
            <a:r>
              <a:rPr lang="nb-NO"/>
              <a:t>Klikk for å redigere tekststiler i malen</a:t>
            </a:r>
          </a:p>
        </p:txBody>
      </p:sp>
      <p:sp>
        <p:nvSpPr>
          <p:cNvPr id="13" name="Plassholder for tekst 12">
            <a:extLst>
              <a:ext uri="{FF2B5EF4-FFF2-40B4-BE49-F238E27FC236}">
                <a16:creationId xmlns:a16="http://schemas.microsoft.com/office/drawing/2014/main" id="{D87C8626-8505-4B54-8D0C-7A461FEE323A}"/>
              </a:ext>
            </a:extLst>
          </p:cNvPr>
          <p:cNvSpPr>
            <a:spLocks noGrp="1"/>
          </p:cNvSpPr>
          <p:nvPr>
            <p:ph type="body" sz="quarter" idx="15" hasCustomPrompt="1"/>
          </p:nvPr>
        </p:nvSpPr>
        <p:spPr>
          <a:xfrm>
            <a:off x="8063145" y="4709389"/>
            <a:ext cx="794789" cy="178293"/>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319528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LP">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CEF5BE4-CA12-4BEB-8F98-E877F41551C6}"/>
              </a:ext>
            </a:extLst>
          </p:cNvPr>
          <p:cNvGraphicFramePr>
            <a:graphicFrameLocks noChangeAspect="1"/>
          </p:cNvGraphicFramePr>
          <p:nvPr userDrawn="1">
            <p:custDataLst>
              <p:tags r:id="rId1"/>
            </p:custDataLst>
            <p:extLst>
              <p:ext uri="{D42A27DB-BD31-4B8C-83A1-F6EECF244321}">
                <p14:modId xmlns:p14="http://schemas.microsoft.com/office/powerpoint/2010/main" val="28980207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ECEF5BE4-CA12-4BEB-8F98-E877F41551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E6D7C9F-C3DD-44BC-94A0-17690D5A48C5}"/>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pic>
        <p:nvPicPr>
          <p:cNvPr id="5" name="Picture 4" descr="A person standing on a beach&#10;&#10;Description automatically generated">
            <a:extLst>
              <a:ext uri="{FF2B5EF4-FFF2-40B4-BE49-F238E27FC236}">
                <a16:creationId xmlns:a16="http://schemas.microsoft.com/office/drawing/2014/main" id="{1DFAD7F3-1B0B-49FE-A090-494FAE38262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5860" b="20023"/>
          <a:stretch/>
        </p:blipFill>
        <p:spPr>
          <a:xfrm>
            <a:off x="6202595" y="-1"/>
            <a:ext cx="2941405" cy="5143501"/>
          </a:xfrm>
          <a:prstGeom prst="rect">
            <a:avLst/>
          </a:prstGeom>
        </p:spPr>
      </p:pic>
      <p:pic>
        <p:nvPicPr>
          <p:cNvPr id="6" name="Picture 5">
            <a:extLst>
              <a:ext uri="{FF2B5EF4-FFF2-40B4-BE49-F238E27FC236}">
                <a16:creationId xmlns:a16="http://schemas.microsoft.com/office/drawing/2014/main" id="{7D710736-6ED0-47FD-9BAE-0461CA7EC039}"/>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69492" y="2042373"/>
            <a:ext cx="210055" cy="247757"/>
          </a:xfrm>
          <a:prstGeom prst="rect">
            <a:avLst/>
          </a:prstGeom>
        </p:spPr>
      </p:pic>
      <p:pic>
        <p:nvPicPr>
          <p:cNvPr id="8" name="Picture 7">
            <a:extLst>
              <a:ext uri="{FF2B5EF4-FFF2-40B4-BE49-F238E27FC236}">
                <a16:creationId xmlns:a16="http://schemas.microsoft.com/office/drawing/2014/main" id="{13FDEEA4-DB72-4DB5-B5C7-AE8A1AD0DE49}"/>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69492" y="2652855"/>
            <a:ext cx="210055" cy="247757"/>
          </a:xfrm>
          <a:prstGeom prst="rect">
            <a:avLst/>
          </a:prstGeom>
        </p:spPr>
      </p:pic>
      <p:pic>
        <p:nvPicPr>
          <p:cNvPr id="9" name="Picture 8">
            <a:extLst>
              <a:ext uri="{FF2B5EF4-FFF2-40B4-BE49-F238E27FC236}">
                <a16:creationId xmlns:a16="http://schemas.microsoft.com/office/drawing/2014/main" id="{B18AA16B-AF0F-4C08-A104-956C118A55F7}"/>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69492" y="3263337"/>
            <a:ext cx="210055" cy="247757"/>
          </a:xfrm>
          <a:prstGeom prst="rect">
            <a:avLst/>
          </a:prstGeom>
        </p:spPr>
      </p:pic>
      <p:pic>
        <p:nvPicPr>
          <p:cNvPr id="11" name="Picture 10">
            <a:extLst>
              <a:ext uri="{FF2B5EF4-FFF2-40B4-BE49-F238E27FC236}">
                <a16:creationId xmlns:a16="http://schemas.microsoft.com/office/drawing/2014/main" id="{E178071F-F6D6-42CD-B627-AE45BD746493}"/>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69492" y="3873819"/>
            <a:ext cx="210055" cy="247757"/>
          </a:xfrm>
          <a:prstGeom prst="rect">
            <a:avLst/>
          </a:prstGeom>
        </p:spPr>
      </p:pic>
      <p:sp>
        <p:nvSpPr>
          <p:cNvPr id="12" name="Rectangle 11">
            <a:extLst>
              <a:ext uri="{FF2B5EF4-FFF2-40B4-BE49-F238E27FC236}">
                <a16:creationId xmlns:a16="http://schemas.microsoft.com/office/drawing/2014/main" id="{9A1E7256-C951-470D-8B8E-5EAF09955754}"/>
              </a:ext>
            </a:extLst>
          </p:cNvPr>
          <p:cNvSpPr/>
          <p:nvPr userDrawn="1"/>
        </p:nvSpPr>
        <p:spPr>
          <a:xfrm>
            <a:off x="669096" y="1585357"/>
            <a:ext cx="2891970" cy="140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739841" rtl="0" eaLnBrk="1" fontAlgn="auto" latinLnBrk="0" hangingPunct="1">
              <a:lnSpc>
                <a:spcPct val="100000"/>
              </a:lnSpc>
              <a:spcBef>
                <a:spcPts val="0"/>
              </a:spcBef>
              <a:spcAft>
                <a:spcPts val="0"/>
              </a:spcAft>
              <a:buClrTx/>
              <a:buSzTx/>
              <a:buFontTx/>
              <a:buNone/>
              <a:tabLst/>
              <a:defRPr/>
            </a:pPr>
            <a:endParaRPr kumimoji="0" lang="nb-NO" sz="1400" b="1" i="0" u="sng" strike="noStrike" kern="1200" cap="none" spc="0" normalizeH="0" baseline="0" noProof="0" dirty="0">
              <a:ln>
                <a:noFill/>
              </a:ln>
              <a:solidFill>
                <a:srgbClr val="003D55"/>
              </a:solidFill>
              <a:effectLst/>
              <a:uLnTx/>
              <a:uFillTx/>
              <a:latin typeface="Arial" panose="020B0604020202020204"/>
              <a:ea typeface="+mn-ea"/>
              <a:cs typeface="+mn-cs"/>
            </a:endParaRPr>
          </a:p>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dirty="0">
                <a:ln>
                  <a:noFill/>
                </a:ln>
                <a:solidFill>
                  <a:srgbClr val="003D55"/>
                </a:solidFill>
                <a:effectLst/>
                <a:uLnTx/>
                <a:uFillTx/>
                <a:latin typeface="Arial" panose="020B0604020202020204"/>
                <a:ea typeface="+mn-ea"/>
                <a:cs typeface="+mn-cs"/>
              </a:rPr>
              <a:t>Spesialisert forsikringsselskap </a:t>
            </a:r>
            <a:br>
              <a:rPr kumimoji="0" lang="nb-NO" sz="1400" b="1" i="0" u="none" strike="noStrike" kern="1200" cap="none" spc="0" normalizeH="0" baseline="0" noProof="0" dirty="0">
                <a:ln>
                  <a:noFill/>
                </a:ln>
                <a:solidFill>
                  <a:srgbClr val="FFFFFF"/>
                </a:solidFill>
                <a:effectLst/>
                <a:uLnTx/>
                <a:uFillTx/>
                <a:latin typeface="Arial" panose="020B0604020202020204"/>
                <a:ea typeface="+mn-ea"/>
                <a:cs typeface="+mn-cs"/>
              </a:rPr>
            </a:br>
            <a:endParaRPr kumimoji="0" lang="nb-NO" sz="14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92F16BB7-69D2-4695-86DD-0B386BB50476}"/>
              </a:ext>
            </a:extLst>
          </p:cNvPr>
          <p:cNvSpPr/>
          <p:nvPr userDrawn="1"/>
        </p:nvSpPr>
        <p:spPr>
          <a:xfrm>
            <a:off x="1082738" y="3099215"/>
            <a:ext cx="4806696"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456" b="0" i="0" u="none" strike="noStrike" kern="1200" cap="none" spc="0" normalizeH="0" baseline="0" noProof="0" dirty="0">
                <a:ln>
                  <a:noFill/>
                </a:ln>
                <a:solidFill>
                  <a:srgbClr val="003D55"/>
                </a:solidFill>
                <a:effectLst/>
                <a:uLnTx/>
                <a:uFillTx/>
                <a:latin typeface="Arial" panose="020B0604020202020204"/>
                <a:ea typeface="+mn-ea"/>
                <a:cs typeface="+mn-cs"/>
              </a:rPr>
              <a:t>Har håndtert mer enn </a:t>
            </a:r>
            <a:r>
              <a:rPr kumimoji="0" lang="nb-NO" sz="1456" b="1" i="0" u="none" strike="noStrike" kern="1200" cap="none" spc="0" normalizeH="0" baseline="0" noProof="0" dirty="0">
                <a:ln>
                  <a:noFill/>
                </a:ln>
                <a:solidFill>
                  <a:srgbClr val="003D55"/>
                </a:solidFill>
                <a:effectLst/>
                <a:uLnTx/>
                <a:uFillTx/>
                <a:latin typeface="Arial" panose="020B0604020202020204"/>
                <a:ea typeface="+mn-ea"/>
                <a:cs typeface="+mn-cs"/>
              </a:rPr>
              <a:t>200.000 saker </a:t>
            </a:r>
            <a:r>
              <a:rPr kumimoji="0" lang="nb-NO" sz="1456" b="0" i="0" u="none" strike="noStrike" kern="1200" cap="none" spc="0" normalizeH="0" baseline="0" noProof="0" dirty="0">
                <a:ln>
                  <a:noFill/>
                </a:ln>
                <a:solidFill>
                  <a:srgbClr val="003D55"/>
                </a:solidFill>
                <a:effectLst/>
                <a:uLnTx/>
                <a:uFillTx/>
                <a:latin typeface="Arial" panose="020B0604020202020204"/>
                <a:ea typeface="+mn-ea"/>
                <a:cs typeface="+mn-cs"/>
              </a:rPr>
              <a:t>siden starten i des. 2005</a:t>
            </a:r>
          </a:p>
        </p:txBody>
      </p:sp>
      <p:sp>
        <p:nvSpPr>
          <p:cNvPr id="14" name="Rectangle 13">
            <a:extLst>
              <a:ext uri="{FF2B5EF4-FFF2-40B4-BE49-F238E27FC236}">
                <a16:creationId xmlns:a16="http://schemas.microsoft.com/office/drawing/2014/main" id="{C5F4B3F8-27E2-4BDA-976B-DDC3A94899B9}"/>
              </a:ext>
            </a:extLst>
          </p:cNvPr>
          <p:cNvSpPr/>
          <p:nvPr userDrawn="1"/>
        </p:nvSpPr>
        <p:spPr>
          <a:xfrm>
            <a:off x="1082738" y="3709697"/>
            <a:ext cx="4806696"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456" b="0" i="0" u="none" strike="noStrike" kern="1200" cap="none" spc="0" normalizeH="0" baseline="0" noProof="0" dirty="0">
                <a:ln>
                  <a:noFill/>
                </a:ln>
                <a:solidFill>
                  <a:srgbClr val="003D55"/>
                </a:solidFill>
                <a:effectLst/>
                <a:uLnTx/>
                <a:uFillTx/>
                <a:latin typeface="Arial" panose="020B0604020202020204"/>
                <a:ea typeface="+mn-ea"/>
                <a:cs typeface="+mn-cs"/>
              </a:rPr>
              <a:t>Filial i </a:t>
            </a:r>
            <a:r>
              <a:rPr kumimoji="0" lang="nb-NO" sz="1456" b="1" i="0" u="none" strike="noStrike" kern="1200" cap="none" spc="0" normalizeH="0" baseline="0" noProof="0" dirty="0">
                <a:ln>
                  <a:noFill/>
                </a:ln>
                <a:solidFill>
                  <a:srgbClr val="003D55"/>
                </a:solidFill>
                <a:effectLst/>
                <a:uLnTx/>
                <a:uFillTx/>
                <a:latin typeface="Arial" panose="020B0604020202020204"/>
                <a:ea typeface="+mn-ea"/>
                <a:cs typeface="+mn-cs"/>
              </a:rPr>
              <a:t>Sverige</a:t>
            </a:r>
            <a:r>
              <a:rPr kumimoji="0" lang="nb-NO" sz="1456" b="0" i="0" u="none" strike="noStrike" kern="1200" cap="none" spc="0" normalizeH="0" baseline="0" noProof="0" dirty="0">
                <a:ln>
                  <a:noFill/>
                </a:ln>
                <a:solidFill>
                  <a:srgbClr val="003D55"/>
                </a:solidFill>
                <a:effectLst/>
                <a:uLnTx/>
                <a:uFillTx/>
                <a:latin typeface="Arial" panose="020B0604020202020204"/>
                <a:ea typeface="+mn-ea"/>
                <a:cs typeface="+mn-cs"/>
              </a:rPr>
              <a:t> (2012) og </a:t>
            </a:r>
            <a:r>
              <a:rPr kumimoji="0" lang="nb-NO" sz="1456" b="1" i="0" u="none" strike="noStrike" kern="1200" cap="none" spc="0" normalizeH="0" baseline="0" noProof="0" dirty="0">
                <a:ln>
                  <a:noFill/>
                </a:ln>
                <a:solidFill>
                  <a:srgbClr val="003D55"/>
                </a:solidFill>
                <a:effectLst/>
                <a:uLnTx/>
                <a:uFillTx/>
                <a:latin typeface="Arial" panose="020B0604020202020204"/>
                <a:ea typeface="+mn-ea"/>
                <a:cs typeface="+mn-cs"/>
              </a:rPr>
              <a:t>Danmark</a:t>
            </a:r>
            <a:r>
              <a:rPr kumimoji="0" lang="nb-NO" sz="1456" b="0" i="0" u="none" strike="noStrike" kern="1200" cap="none" spc="0" normalizeH="0" baseline="0" noProof="0" dirty="0">
                <a:ln>
                  <a:noFill/>
                </a:ln>
                <a:solidFill>
                  <a:srgbClr val="003D55"/>
                </a:solidFill>
                <a:effectLst/>
                <a:uLnTx/>
                <a:uFillTx/>
                <a:latin typeface="Arial" panose="020B0604020202020204"/>
                <a:ea typeface="+mn-ea"/>
                <a:cs typeface="+mn-cs"/>
              </a:rPr>
              <a:t> (2015), innebærer skandinavisk dekning for alle LO-medlemmer</a:t>
            </a:r>
          </a:p>
        </p:txBody>
      </p:sp>
      <p:sp>
        <p:nvSpPr>
          <p:cNvPr id="15" name="Rectangle 14">
            <a:extLst>
              <a:ext uri="{FF2B5EF4-FFF2-40B4-BE49-F238E27FC236}">
                <a16:creationId xmlns:a16="http://schemas.microsoft.com/office/drawing/2014/main" id="{05E65C5B-6FA4-4733-83E0-09D684B72239}"/>
              </a:ext>
            </a:extLst>
          </p:cNvPr>
          <p:cNvSpPr/>
          <p:nvPr userDrawn="1"/>
        </p:nvSpPr>
        <p:spPr>
          <a:xfrm>
            <a:off x="1082738" y="2488733"/>
            <a:ext cx="4806696"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dirty="0">
                <a:ln>
                  <a:noFill/>
                </a:ln>
                <a:solidFill>
                  <a:srgbClr val="003D55"/>
                </a:solidFill>
                <a:effectLst/>
                <a:uLnTx/>
                <a:uFillTx/>
                <a:latin typeface="Arial" panose="020B0604020202020204"/>
                <a:ea typeface="+mn-ea"/>
                <a:cs typeface="+mn-cs"/>
              </a:rPr>
              <a:t>200 ansatte</a:t>
            </a:r>
            <a:r>
              <a:rPr kumimoji="0" lang="nb-NO" sz="1400" b="0" i="0" u="none" strike="noStrike" kern="1200" cap="none" spc="0" normalizeH="0" baseline="0" noProof="0" dirty="0">
                <a:ln>
                  <a:noFill/>
                </a:ln>
                <a:solidFill>
                  <a:srgbClr val="003D55"/>
                </a:solidFill>
                <a:effectLst/>
                <a:uLnTx/>
                <a:uFillTx/>
                <a:latin typeface="Arial" panose="020B0604020202020204"/>
                <a:ea typeface="+mn-ea"/>
                <a:cs typeface="+mn-cs"/>
              </a:rPr>
              <a:t>. 150 advokater/ advokatfullmektiger gir økt spesialisering innen ulike rettsområder</a:t>
            </a:r>
          </a:p>
        </p:txBody>
      </p:sp>
      <p:sp>
        <p:nvSpPr>
          <p:cNvPr id="16" name="Rectangle 15">
            <a:extLst>
              <a:ext uri="{FF2B5EF4-FFF2-40B4-BE49-F238E27FC236}">
                <a16:creationId xmlns:a16="http://schemas.microsoft.com/office/drawing/2014/main" id="{FECEC575-9C3A-4246-9F74-79670B2341D8}"/>
              </a:ext>
            </a:extLst>
          </p:cNvPr>
          <p:cNvSpPr/>
          <p:nvPr userDrawn="1"/>
        </p:nvSpPr>
        <p:spPr>
          <a:xfrm>
            <a:off x="1082738" y="1878251"/>
            <a:ext cx="4806696"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739841" rtl="0" eaLnBrk="1" fontAlgn="auto" latinLnBrk="0" hangingPunct="1">
              <a:lnSpc>
                <a:spcPct val="100000"/>
              </a:lnSpc>
              <a:spcBef>
                <a:spcPts val="0"/>
              </a:spcBef>
              <a:spcAft>
                <a:spcPts val="0"/>
              </a:spcAft>
              <a:buClrTx/>
              <a:buSzTx/>
              <a:buFontTx/>
              <a:buNone/>
              <a:tabLst/>
              <a:defRPr/>
            </a:pPr>
            <a:r>
              <a:rPr kumimoji="0" lang="nb-NO" sz="1456" b="0" i="0" u="none" strike="noStrike" kern="1200" cap="none" spc="0" normalizeH="0" baseline="0" noProof="0" dirty="0">
                <a:ln>
                  <a:noFill/>
                </a:ln>
                <a:solidFill>
                  <a:srgbClr val="003D55"/>
                </a:solidFill>
                <a:effectLst/>
                <a:uLnTx/>
                <a:uFillTx/>
                <a:latin typeface="Arial" panose="020B0604020202020204"/>
                <a:ea typeface="+mn-ea"/>
                <a:cs typeface="+mn-cs"/>
              </a:rPr>
              <a:t>Tilbyr kun </a:t>
            </a:r>
            <a:r>
              <a:rPr kumimoji="0" lang="nb-NO" sz="1456" b="1" i="0" u="none" strike="noStrike" kern="1200" cap="none" spc="0" normalizeH="0" baseline="0" noProof="0" dirty="0">
                <a:ln>
                  <a:noFill/>
                </a:ln>
                <a:solidFill>
                  <a:srgbClr val="003D55"/>
                </a:solidFill>
                <a:effectLst/>
                <a:uLnTx/>
                <a:uFillTx/>
                <a:latin typeface="Arial" panose="020B0604020202020204"/>
                <a:ea typeface="+mn-ea"/>
                <a:cs typeface="+mn-cs"/>
              </a:rPr>
              <a:t>advokathjelp</a:t>
            </a:r>
            <a:r>
              <a:rPr kumimoji="0" lang="nb-NO" sz="1456" b="0" i="0" u="none" strike="noStrike" kern="1200" cap="none" spc="0" normalizeH="0" baseline="0" noProof="0" dirty="0">
                <a:ln>
                  <a:noFill/>
                </a:ln>
                <a:solidFill>
                  <a:srgbClr val="003D55"/>
                </a:solidFill>
                <a:effectLst/>
                <a:uLnTx/>
                <a:uFillTx/>
                <a:latin typeface="Arial" panose="020B0604020202020204"/>
                <a:ea typeface="+mn-ea"/>
                <a:cs typeface="+mn-cs"/>
              </a:rPr>
              <a:t> som forsikring</a:t>
            </a:r>
          </a:p>
        </p:txBody>
      </p:sp>
      <p:sp>
        <p:nvSpPr>
          <p:cNvPr id="18" name="Tittel 1">
            <a:extLst>
              <a:ext uri="{FF2B5EF4-FFF2-40B4-BE49-F238E27FC236}">
                <a16:creationId xmlns:a16="http://schemas.microsoft.com/office/drawing/2014/main" id="{2657EF52-4FA1-4412-B75D-5FB40852741A}"/>
              </a:ext>
            </a:extLst>
          </p:cNvPr>
          <p:cNvSpPr txBox="1">
            <a:spLocks/>
          </p:cNvSpPr>
          <p:nvPr userDrawn="1"/>
        </p:nvSpPr>
        <p:spPr>
          <a:xfrm>
            <a:off x="720725" y="656468"/>
            <a:ext cx="7678808" cy="299407"/>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2400" kern="1200" baseline="0">
                <a:solidFill>
                  <a:schemeClr val="dk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endParaRPr>
          </a:p>
        </p:txBody>
      </p:sp>
      <p:sp>
        <p:nvSpPr>
          <p:cNvPr id="20" name="Titel 1">
            <a:extLst>
              <a:ext uri="{FF2B5EF4-FFF2-40B4-BE49-F238E27FC236}">
                <a16:creationId xmlns:a16="http://schemas.microsoft.com/office/drawing/2014/main" id="{2385FE8A-E418-4044-9C68-D295287A1D80}"/>
              </a:ext>
            </a:extLst>
          </p:cNvPr>
          <p:cNvSpPr txBox="1">
            <a:spLocks/>
          </p:cNvSpPr>
          <p:nvPr userDrawn="1"/>
        </p:nvSpPr>
        <p:spPr>
          <a:xfrm>
            <a:off x="641298" y="668766"/>
            <a:ext cx="7904026" cy="30003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dk2"/>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nb-NO" sz="2400" b="0" i="0" u="none" strike="noStrike" kern="1200" cap="none" spc="0" normalizeH="0" baseline="0" noProof="0" dirty="0" err="1">
                <a:ln>
                  <a:noFill/>
                </a:ln>
                <a:solidFill>
                  <a:srgbClr val="003D55"/>
                </a:solidFill>
                <a:effectLst/>
                <a:uLnTx/>
                <a:uFillTx/>
                <a:latin typeface="Arial" panose="020B0604020202020204"/>
                <a:ea typeface="+mj-ea"/>
                <a:cs typeface="+mj-cs"/>
              </a:rPr>
              <a:t>HELPs</a:t>
            </a:r>
            <a:r>
              <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rPr>
              <a:t> visjon er å gjøre </a:t>
            </a:r>
            <a:br>
              <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rPr>
            </a:br>
            <a:r>
              <a:rPr kumimoji="0" lang="nb-NO" sz="2400" b="0" i="0" u="none" strike="noStrike" kern="1200" cap="none" spc="0" normalizeH="0" baseline="0" noProof="0" dirty="0">
                <a:ln>
                  <a:noFill/>
                </a:ln>
                <a:solidFill>
                  <a:srgbClr val="003D55"/>
                </a:solidFill>
                <a:effectLst/>
                <a:uLnTx/>
                <a:uFillTx/>
                <a:latin typeface="Arial" panose="020B0604020202020204"/>
                <a:ea typeface="+mj-ea"/>
                <a:cs typeface="+mj-cs"/>
              </a:rPr>
              <a:t>advokattjenester </a:t>
            </a:r>
            <a:r>
              <a:rPr kumimoji="0" lang="nb-NO" sz="2400" b="1" i="0" u="none" strike="noStrike" kern="1200" cap="none" spc="0" normalizeH="0" baseline="0" noProof="0" dirty="0">
                <a:ln>
                  <a:noFill/>
                </a:ln>
                <a:solidFill>
                  <a:srgbClr val="003D55"/>
                </a:solidFill>
                <a:effectLst/>
                <a:uLnTx/>
                <a:uFillTx/>
                <a:latin typeface="Arial" panose="020B0604020202020204"/>
                <a:ea typeface="+mj-ea"/>
                <a:cs typeface="+mj-cs"/>
              </a:rPr>
              <a:t>tilgjengelig for alle</a:t>
            </a:r>
            <a:endParaRPr kumimoji="0" lang="da-DK" altLang="nb-NO" sz="2400" b="0" i="0" u="none" strike="noStrike" kern="1200" cap="none" spc="0" normalizeH="0" baseline="0" noProof="0" dirty="0">
              <a:ln>
                <a:noFill/>
              </a:ln>
              <a:solidFill>
                <a:srgbClr val="003D55"/>
              </a:solidFill>
              <a:effectLst/>
              <a:uLnTx/>
              <a:uFillTx/>
              <a:latin typeface="Arial" panose="020B0604020202020204"/>
              <a:ea typeface="+mj-ea"/>
              <a:cs typeface="+mj-cs"/>
            </a:endParaRPr>
          </a:p>
        </p:txBody>
      </p:sp>
    </p:spTree>
    <p:extLst>
      <p:ext uri="{BB962C8B-B14F-4D97-AF65-F5344CB8AC3E}">
        <p14:creationId xmlns:p14="http://schemas.microsoft.com/office/powerpoint/2010/main" val="3700703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9" Type="http://schemas.openxmlformats.org/officeDocument/2006/relationships/slideLayout" Target="../slideLayouts/slideLayout47.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42" Type="http://schemas.openxmlformats.org/officeDocument/2006/relationships/slideLayout" Target="../slideLayouts/slideLayout50.xml"/><Relationship Id="rId47" Type="http://schemas.openxmlformats.org/officeDocument/2006/relationships/tags" Target="../tags/tag1.xml"/><Relationship Id="rId50" Type="http://schemas.openxmlformats.org/officeDocument/2006/relationships/image" Target="../media/image4.emf"/><Relationship Id="rId7" Type="http://schemas.openxmlformats.org/officeDocument/2006/relationships/slideLayout" Target="../slideLayouts/slideLayout1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9" Type="http://schemas.openxmlformats.org/officeDocument/2006/relationships/slideLayout" Target="../slideLayouts/slideLayout37.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slideLayout" Target="../slideLayouts/slideLayout45.xml"/><Relationship Id="rId40" Type="http://schemas.openxmlformats.org/officeDocument/2006/relationships/slideLayout" Target="../slideLayouts/slideLayout48.xml"/><Relationship Id="rId45" Type="http://schemas.openxmlformats.org/officeDocument/2006/relationships/slideLayout" Target="../slideLayouts/slideLayout53.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49" Type="http://schemas.openxmlformats.org/officeDocument/2006/relationships/oleObject" Target="../embeddings/oleObject1.bin"/><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4" Type="http://schemas.openxmlformats.org/officeDocument/2006/relationships/slideLayout" Target="../slideLayouts/slideLayout52.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 Id="rId43" Type="http://schemas.openxmlformats.org/officeDocument/2006/relationships/slideLayout" Target="../slideLayouts/slideLayout51.xml"/><Relationship Id="rId48" Type="http://schemas.openxmlformats.org/officeDocument/2006/relationships/tags" Target="../tags/tag2.xml"/><Relationship Id="rId8" Type="http://schemas.openxmlformats.org/officeDocument/2006/relationships/slideLayout" Target="../slideLayouts/slideLayout16.xml"/><Relationship Id="rId51" Type="http://schemas.openxmlformats.org/officeDocument/2006/relationships/image" Target="../media/image2.png"/><Relationship Id="rId3" Type="http://schemas.openxmlformats.org/officeDocument/2006/relationships/slideLayout" Target="../slideLayouts/slideLayout11.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slideLayout" Target="../slideLayouts/slideLayout46.xml"/><Relationship Id="rId46" Type="http://schemas.openxmlformats.org/officeDocument/2006/relationships/theme" Target="../theme/theme2.xml"/><Relationship Id="rId20" Type="http://schemas.openxmlformats.org/officeDocument/2006/relationships/slideLayout" Target="../slideLayouts/slideLayout28.xml"/><Relationship Id="rId41" Type="http://schemas.openxmlformats.org/officeDocument/2006/relationships/slideLayout" Target="../slideLayouts/slideLayout49.xml"/><Relationship Id="rId1" Type="http://schemas.openxmlformats.org/officeDocument/2006/relationships/slideLayout" Target="../slideLayouts/slideLayout9.xml"/><Relationship Id="rId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138159" y="4724400"/>
            <a:ext cx="729996" cy="178308"/>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title"/>
          </p:nvPr>
        </p:nvSpPr>
        <p:spPr>
          <a:xfrm>
            <a:off x="944676" y="910844"/>
            <a:ext cx="1606550" cy="443865"/>
          </a:xfrm>
          <a:prstGeom prst="rect">
            <a:avLst/>
          </a:prstGeom>
        </p:spPr>
        <p:txBody>
          <a:bodyPr wrap="square" lIns="0" tIns="0" rIns="0" bIns="0">
            <a:spAutoFit/>
          </a:bodyPr>
          <a:lstStyle>
            <a:lvl1pPr>
              <a:defRPr sz="2800" b="0" i="0">
                <a:solidFill>
                  <a:srgbClr val="003C54"/>
                </a:solidFill>
                <a:latin typeface="Arial"/>
                <a:cs typeface="Arial"/>
              </a:defRPr>
            </a:lvl1pPr>
          </a:lstStyle>
          <a:p>
            <a:endParaRPr/>
          </a:p>
        </p:txBody>
      </p:sp>
      <p:sp>
        <p:nvSpPr>
          <p:cNvPr id="3" name="Holder 3"/>
          <p:cNvSpPr>
            <a:spLocks noGrp="1"/>
          </p:cNvSpPr>
          <p:nvPr>
            <p:ph type="body" idx="1"/>
          </p:nvPr>
        </p:nvSpPr>
        <p:spPr>
          <a:xfrm>
            <a:off x="587248" y="1274064"/>
            <a:ext cx="7969503" cy="2550795"/>
          </a:xfrm>
          <a:prstGeom prst="rect">
            <a:avLst/>
          </a:prstGeom>
        </p:spPr>
        <p:txBody>
          <a:bodyPr wrap="square" lIns="0" tIns="0" rIns="0" bIns="0">
            <a:spAutoFit/>
          </a:bodyPr>
          <a:lstStyle>
            <a:lvl1pPr>
              <a:defRPr sz="1800" b="0" i="0">
                <a:solidFill>
                  <a:srgbClr val="303640"/>
                </a:solidFill>
                <a:latin typeface="Arial"/>
                <a:cs typeface="Aria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2/28/2024</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60" r:id="rId6"/>
    <p:sldLayoutId id="2147483762" r:id="rId7"/>
    <p:sldLayoutId id="2147483763"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B632ED2-CD35-1D47-9EFD-8CC5A74156A8}"/>
              </a:ext>
            </a:extLst>
          </p:cNvPr>
          <p:cNvGraphicFramePr>
            <a:graphicFrameLocks noChangeAspect="1"/>
          </p:cNvGraphicFramePr>
          <p:nvPr userDrawn="1">
            <p:custDataLst>
              <p:tags r:id="rId47"/>
            </p:custDataLst>
            <p:extLst>
              <p:ext uri="{D42A27DB-BD31-4B8C-83A1-F6EECF244321}">
                <p14:modId xmlns:p14="http://schemas.microsoft.com/office/powerpoint/2010/main" val="1401317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9" imgW="7772400" imgH="10058400" progId="TCLayout.ActiveDocument.1">
                  <p:embed/>
                </p:oleObj>
              </mc:Choice>
              <mc:Fallback>
                <p:oleObj name="think-cell Slide" r:id="rId49" imgW="7772400" imgH="10058400" progId="TCLayout.ActiveDocument.1">
                  <p:embed/>
                  <p:pic>
                    <p:nvPicPr>
                      <p:cNvPr id="8" name="Object 7" hidden="1">
                        <a:extLst>
                          <a:ext uri="{FF2B5EF4-FFF2-40B4-BE49-F238E27FC236}">
                            <a16:creationId xmlns:a16="http://schemas.microsoft.com/office/drawing/2014/main" id="{BB632ED2-CD35-1D47-9EFD-8CC5A74156A8}"/>
                          </a:ext>
                        </a:extLst>
                      </p:cNvPr>
                      <p:cNvPicPr/>
                      <p:nvPr/>
                    </p:nvPicPr>
                    <p:blipFill>
                      <a:blip r:embed="rId50"/>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8A3FBD4-A309-FA4C-936C-80CD7365DF11}"/>
              </a:ext>
            </a:extLst>
          </p:cNvPr>
          <p:cNvSpPr/>
          <p:nvPr userDrawn="1">
            <p:custDataLst>
              <p:tags r:id="rId4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Plassholder for tittel 1">
            <a:extLst>
              <a:ext uri="{FF2B5EF4-FFF2-40B4-BE49-F238E27FC236}">
                <a16:creationId xmlns:a16="http://schemas.microsoft.com/office/drawing/2014/main" id="{BAC3FA61-C190-4A0D-BC35-164A7694B937}"/>
              </a:ext>
            </a:extLst>
          </p:cNvPr>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40656663-36FD-4D26-99B7-58468CA5B17B}"/>
              </a:ext>
            </a:extLst>
          </p:cNvPr>
          <p:cNvSpPr>
            <a:spLocks noGrp="1"/>
          </p:cNvSpPr>
          <p:nvPr>
            <p:ph type="body" idx="1"/>
          </p:nvPr>
        </p:nvSpPr>
        <p:spPr>
          <a:xfrm>
            <a:off x="628650" y="1369219"/>
            <a:ext cx="7886700" cy="3263504"/>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B7C18CA5-9BC4-4538-A6DF-4A8B1EE96545}"/>
              </a:ext>
            </a:extLst>
          </p:cNvPr>
          <p:cNvSpPr>
            <a:spLocks noGrp="1"/>
          </p:cNvSpPr>
          <p:nvPr>
            <p:ph type="dt" sz="half" idx="2"/>
          </p:nvPr>
        </p:nvSpPr>
        <p:spPr>
          <a:xfrm>
            <a:off x="628651" y="4837604"/>
            <a:ext cx="2057400" cy="273844"/>
          </a:xfrm>
          <a:prstGeom prst="rect">
            <a:avLst/>
          </a:prstGeom>
        </p:spPr>
        <p:txBody>
          <a:bodyPr vert="horz" lIns="91440" tIns="45720" rIns="91440" bIns="45720" rtlCol="0" anchor="ctr"/>
          <a:lstStyle>
            <a:lvl1pPr algn="l">
              <a:defRPr sz="900">
                <a:solidFill>
                  <a:schemeClr val="dk2"/>
                </a:solidFill>
              </a:defRPr>
            </a:lvl1pPr>
          </a:lstStyle>
          <a:p>
            <a:pPr marL="0" marR="0" lvl="0" indent="0" algn="l" defTabSz="739841" rtl="0" eaLnBrk="1" fontAlgn="auto" latinLnBrk="0" hangingPunct="1">
              <a:lnSpc>
                <a:spcPct val="100000"/>
              </a:lnSpc>
              <a:spcBef>
                <a:spcPts val="0"/>
              </a:spcBef>
              <a:spcAft>
                <a:spcPts val="0"/>
              </a:spcAft>
              <a:buClrTx/>
              <a:buSzTx/>
              <a:buFontTx/>
              <a:buNone/>
              <a:tabLst/>
              <a:defRPr/>
            </a:pPr>
            <a:fld id="{CBAB7AAD-E1E0-41A2-8C29-C9AD215D1AE0}" type="datetimeFigureOut">
              <a:rPr kumimoji="0" lang="nb-NO" sz="900" b="0" i="0" u="none" strike="noStrike" kern="1200" cap="none" spc="0" normalizeH="0" baseline="0" noProof="0" smtClean="0">
                <a:ln>
                  <a:noFill/>
                </a:ln>
                <a:solidFill>
                  <a:srgbClr val="003D55"/>
                </a:solidFill>
                <a:effectLst/>
                <a:uLnTx/>
                <a:uFillTx/>
                <a:latin typeface="Arial" panose="020B0604020202020204"/>
                <a:ea typeface="+mn-ea"/>
                <a:cs typeface="+mn-cs"/>
              </a:rPr>
              <a:pPr marL="0" marR="0" lvl="0" indent="0" algn="l" defTabSz="739841" rtl="0" eaLnBrk="1" fontAlgn="auto" latinLnBrk="0" hangingPunct="1">
                <a:lnSpc>
                  <a:spcPct val="100000"/>
                </a:lnSpc>
                <a:spcBef>
                  <a:spcPts val="0"/>
                </a:spcBef>
                <a:spcAft>
                  <a:spcPts val="0"/>
                </a:spcAft>
                <a:buClrTx/>
                <a:buSzTx/>
                <a:buFontTx/>
                <a:buNone/>
                <a:tabLst/>
                <a:defRPr/>
              </a:pPr>
              <a:t>28.02.2024</a:t>
            </a:fld>
            <a:endParaRPr kumimoji="0" lang="nb-NO" sz="900" b="0" i="0" u="none" strike="noStrike" kern="1200" cap="none" spc="0" normalizeH="0" baseline="0" noProof="0" dirty="0">
              <a:ln>
                <a:noFill/>
              </a:ln>
              <a:solidFill>
                <a:srgbClr val="003D55"/>
              </a:solidFill>
              <a:effectLst/>
              <a:uLnTx/>
              <a:uFillTx/>
              <a:latin typeface="Arial" panose="020B0604020202020204"/>
              <a:ea typeface="+mn-ea"/>
              <a:cs typeface="+mn-cs"/>
            </a:endParaRPr>
          </a:p>
        </p:txBody>
      </p:sp>
      <p:sp>
        <p:nvSpPr>
          <p:cNvPr id="5" name="Plassholder for bunntekst 4">
            <a:extLst>
              <a:ext uri="{FF2B5EF4-FFF2-40B4-BE49-F238E27FC236}">
                <a16:creationId xmlns:a16="http://schemas.microsoft.com/office/drawing/2014/main" id="{F2402C5D-14CF-4668-9128-B952F7167D41}"/>
              </a:ext>
            </a:extLst>
          </p:cNvPr>
          <p:cNvSpPr>
            <a:spLocks noGrp="1"/>
          </p:cNvSpPr>
          <p:nvPr>
            <p:ph type="ftr" sz="quarter" idx="3"/>
          </p:nvPr>
        </p:nvSpPr>
        <p:spPr>
          <a:xfrm>
            <a:off x="3028950" y="4837604"/>
            <a:ext cx="3086100" cy="273844"/>
          </a:xfrm>
          <a:prstGeom prst="rect">
            <a:avLst/>
          </a:prstGeom>
        </p:spPr>
        <p:txBody>
          <a:bodyPr vert="horz" lIns="91440" tIns="45720" rIns="91440" bIns="45720" rtlCol="0" anchor="ctr"/>
          <a:lstStyle>
            <a:lvl1pPr algn="ctr">
              <a:defRPr sz="900">
                <a:solidFill>
                  <a:schemeClr val="dk2"/>
                </a:solidFill>
              </a:defRPr>
            </a:lvl1pPr>
          </a:lstStyle>
          <a:p>
            <a:pPr marL="0" marR="0" lvl="0" indent="0" algn="ctr" defTabSz="739841"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003D55"/>
              </a:solidFill>
              <a:effectLst/>
              <a:uLnTx/>
              <a:uFillTx/>
              <a:latin typeface="Arial" panose="020B0604020202020204"/>
              <a:ea typeface="+mn-ea"/>
              <a:cs typeface="+mn-cs"/>
            </a:endParaRPr>
          </a:p>
        </p:txBody>
      </p:sp>
      <p:sp>
        <p:nvSpPr>
          <p:cNvPr id="6" name="Plassholder for lysbildenummer 5">
            <a:extLst>
              <a:ext uri="{FF2B5EF4-FFF2-40B4-BE49-F238E27FC236}">
                <a16:creationId xmlns:a16="http://schemas.microsoft.com/office/drawing/2014/main" id="{3C9C557A-3359-429F-BD56-8CAE5AFB1B99}"/>
              </a:ext>
            </a:extLst>
          </p:cNvPr>
          <p:cNvSpPr>
            <a:spLocks noGrp="1"/>
          </p:cNvSpPr>
          <p:nvPr>
            <p:ph type="sldNum" sz="quarter" idx="4"/>
          </p:nvPr>
        </p:nvSpPr>
        <p:spPr>
          <a:xfrm>
            <a:off x="6457950" y="4837604"/>
            <a:ext cx="2057400" cy="273844"/>
          </a:xfrm>
          <a:prstGeom prst="rect">
            <a:avLst/>
          </a:prstGeom>
        </p:spPr>
        <p:txBody>
          <a:bodyPr vert="horz" lIns="91440" tIns="45720" rIns="91440" bIns="45720" rtlCol="0" anchor="ctr"/>
          <a:lstStyle>
            <a:lvl1pPr algn="r">
              <a:defRPr sz="900">
                <a:solidFill>
                  <a:schemeClr val="dk2"/>
                </a:solidFill>
              </a:defRPr>
            </a:lvl1pPr>
          </a:lstStyle>
          <a:p>
            <a:pPr marL="0" marR="0" lvl="0" indent="0" algn="r" defTabSz="739841" rtl="0" eaLnBrk="1" fontAlgn="auto" latinLnBrk="0" hangingPunct="1">
              <a:lnSpc>
                <a:spcPct val="100000"/>
              </a:lnSpc>
              <a:spcBef>
                <a:spcPts val="0"/>
              </a:spcBef>
              <a:spcAft>
                <a:spcPts val="0"/>
              </a:spcAft>
              <a:buClrTx/>
              <a:buSzTx/>
              <a:buFontTx/>
              <a:buNone/>
              <a:tabLst/>
              <a:defRPr/>
            </a:pPr>
            <a:fld id="{984E453E-3D26-4B32-8779-DBEDC4C6030D}" type="slidenum">
              <a:rPr kumimoji="0" lang="nb-NO" sz="900" b="0" i="0" u="none" strike="noStrike" kern="1200" cap="none" spc="0" normalizeH="0" baseline="0" noProof="0" smtClean="0">
                <a:ln>
                  <a:noFill/>
                </a:ln>
                <a:solidFill>
                  <a:srgbClr val="003D55"/>
                </a:solidFill>
                <a:effectLst/>
                <a:uLnTx/>
                <a:uFillTx/>
                <a:latin typeface="Arial" panose="020B0604020202020204"/>
                <a:ea typeface="+mn-ea"/>
                <a:cs typeface="+mn-cs"/>
              </a:rPr>
              <a:pPr marL="0" marR="0" lvl="0" indent="0" algn="r" defTabSz="739841" rtl="0" eaLnBrk="1" fontAlgn="auto" latinLnBrk="0" hangingPunct="1">
                <a:lnSpc>
                  <a:spcPct val="100000"/>
                </a:lnSpc>
                <a:spcBef>
                  <a:spcPts val="0"/>
                </a:spcBef>
                <a:spcAft>
                  <a:spcPts val="0"/>
                </a:spcAft>
                <a:buClrTx/>
                <a:buSzTx/>
                <a:buFontTx/>
                <a:buNone/>
                <a:tabLst/>
                <a:defRPr/>
              </a:pPr>
              <a:t>‹#›</a:t>
            </a:fld>
            <a:endParaRPr kumimoji="0" lang="nb-NO" sz="900" b="0" i="0" u="none" strike="noStrike" kern="1200" cap="none" spc="0" normalizeH="0" baseline="0" noProof="0" dirty="0">
              <a:ln>
                <a:noFill/>
              </a:ln>
              <a:solidFill>
                <a:srgbClr val="003D55"/>
              </a:solidFill>
              <a:effectLst/>
              <a:uLnTx/>
              <a:uFillTx/>
              <a:latin typeface="Arial" panose="020B0604020202020204"/>
              <a:ea typeface="+mn-ea"/>
              <a:cs typeface="+mn-cs"/>
            </a:endParaRPr>
          </a:p>
        </p:txBody>
      </p:sp>
      <p:pic>
        <p:nvPicPr>
          <p:cNvPr id="12" name="Bilde 11">
            <a:extLst>
              <a:ext uri="{FF2B5EF4-FFF2-40B4-BE49-F238E27FC236}">
                <a16:creationId xmlns:a16="http://schemas.microsoft.com/office/drawing/2014/main" id="{BE3B3867-EEDB-4BEE-B645-735A91FD8D44}"/>
              </a:ext>
            </a:extLst>
          </p:cNvPr>
          <p:cNvPicPr>
            <a:picLocks noChangeAspect="1"/>
          </p:cNvPicPr>
          <p:nvPr/>
        </p:nvPicPr>
        <p:blipFill>
          <a:blip r:embed="rId51">
            <a:extLst>
              <a:ext uri="{28A0092B-C50C-407E-A947-70E740481C1C}">
                <a14:useLocalDpi xmlns:a14="http://schemas.microsoft.com/office/drawing/2010/main"/>
              </a:ext>
            </a:extLst>
          </a:blip>
          <a:stretch>
            <a:fillRect/>
          </a:stretch>
        </p:blipFill>
        <p:spPr>
          <a:xfrm>
            <a:off x="8137999" y="4724953"/>
            <a:ext cx="730414" cy="178293"/>
          </a:xfrm>
          <a:prstGeom prst="rect">
            <a:avLst/>
          </a:prstGeom>
        </p:spPr>
      </p:pic>
    </p:spTree>
    <p:extLst>
      <p:ext uri="{BB962C8B-B14F-4D97-AF65-F5344CB8AC3E}">
        <p14:creationId xmlns:p14="http://schemas.microsoft.com/office/powerpoint/2010/main" val="307931829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 id="2147483753" r:id="rId39"/>
    <p:sldLayoutId id="2147483754" r:id="rId40"/>
    <p:sldLayoutId id="2147483755" r:id="rId41"/>
    <p:sldLayoutId id="2147483756" r:id="rId42"/>
    <p:sldLayoutId id="2147483757" r:id="rId43"/>
    <p:sldLayoutId id="2147483758" r:id="rId44"/>
    <p:sldLayoutId id="2147483759" r:id="rId45"/>
  </p:sldLayoutIdLst>
  <p:txStyles>
    <p:titleStyle>
      <a:lvl1pPr algn="l" defTabSz="685800" rtl="0" eaLnBrk="1" latinLnBrk="0" hangingPunct="1">
        <a:lnSpc>
          <a:spcPct val="90000"/>
        </a:lnSpc>
        <a:spcBef>
          <a:spcPct val="0"/>
        </a:spcBef>
        <a:buNone/>
        <a:defRPr sz="2400" kern="1200">
          <a:solidFill>
            <a:schemeClr val="dk2"/>
          </a:solidFill>
          <a:latin typeface="+mj-lt"/>
          <a:ea typeface="+mj-ea"/>
          <a:cs typeface="+mj-cs"/>
        </a:defRPr>
      </a:lvl1pPr>
    </p:titleStyle>
    <p:bodyStyle>
      <a:lvl1pPr marL="0" indent="0" algn="l" defTabSz="685800" rtl="0" eaLnBrk="1" latinLnBrk="0" hangingPunct="1">
        <a:lnSpc>
          <a:spcPct val="120000"/>
        </a:lnSpc>
        <a:spcBef>
          <a:spcPts val="750"/>
        </a:spcBef>
        <a:buFont typeface="Arial" panose="020B0604020202020204" pitchFamily="34" charset="0"/>
        <a:buNone/>
        <a:defRPr sz="1400" kern="1200">
          <a:solidFill>
            <a:schemeClr val="tx1"/>
          </a:solidFill>
          <a:latin typeface="+mn-lt"/>
          <a:ea typeface="+mn-ea"/>
          <a:cs typeface="+mn-cs"/>
        </a:defRPr>
      </a:lvl1pPr>
      <a:lvl2pPr marL="514350" indent="-135000" algn="l" defTabSz="685800" rtl="0" eaLnBrk="1" latinLnBrk="0" hangingPunct="1">
        <a:lnSpc>
          <a:spcPct val="120000"/>
        </a:lnSpc>
        <a:spcBef>
          <a:spcPts val="375"/>
        </a:spcBef>
        <a:buFont typeface="Arial" panose="020B0604020202020204" pitchFamily="34" charset="0"/>
        <a:buChar char="•"/>
        <a:defRPr sz="1400" kern="1200">
          <a:solidFill>
            <a:schemeClr val="tx1"/>
          </a:solidFill>
          <a:latin typeface="+mn-lt"/>
          <a:ea typeface="+mn-ea"/>
          <a:cs typeface="+mn-cs"/>
        </a:defRPr>
      </a:lvl2pPr>
      <a:lvl3pPr marL="893700" indent="-171450" algn="l" defTabSz="685800" rtl="0" eaLnBrk="1" latinLnBrk="0" hangingPunct="1">
        <a:lnSpc>
          <a:spcPct val="12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35000" algn="l" defTabSz="685800" rtl="0" eaLnBrk="1" latinLnBrk="0" hangingPunct="1">
        <a:lnSpc>
          <a:spcPct val="12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35000" algn="l" defTabSz="685800" rtl="0" eaLnBrk="1" latinLnBrk="0" hangingPunct="1">
        <a:lnSpc>
          <a:spcPct val="12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a:extLst>
              <a:ext uri="{FF2B5EF4-FFF2-40B4-BE49-F238E27FC236}">
                <a16:creationId xmlns:a16="http://schemas.microsoft.com/office/drawing/2014/main" id="{A59DCE44-4BA5-4A3E-95D8-CAEB2A0359B3}"/>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7812" b="7812"/>
          <a:stretch/>
        </p:blipFill>
        <p:spPr>
          <a:xfrm>
            <a:off x="-1" y="0"/>
            <a:ext cx="9251655" cy="5204056"/>
          </a:xfrm>
        </p:spPr>
      </p:pic>
      <p:sp>
        <p:nvSpPr>
          <p:cNvPr id="9" name="Tittel 8">
            <a:extLst>
              <a:ext uri="{FF2B5EF4-FFF2-40B4-BE49-F238E27FC236}">
                <a16:creationId xmlns:a16="http://schemas.microsoft.com/office/drawing/2014/main" id="{F2DB9FD4-B980-49CF-913E-F644AB10A54D}"/>
              </a:ext>
            </a:extLst>
          </p:cNvPr>
          <p:cNvSpPr>
            <a:spLocks noGrp="1"/>
          </p:cNvSpPr>
          <p:nvPr>
            <p:ph type="ctrTitle"/>
          </p:nvPr>
        </p:nvSpPr>
        <p:spPr>
          <a:xfrm>
            <a:off x="2743199" y="819150"/>
            <a:ext cx="4800601" cy="1477328"/>
          </a:xfrm>
        </p:spPr>
        <p:txBody>
          <a:bodyPr/>
          <a:lstStyle/>
          <a:p>
            <a:r>
              <a:rPr lang="nb-NO" sz="3200" b="1" dirty="0">
                <a:solidFill>
                  <a:schemeClr val="bg1"/>
                </a:solidFill>
                <a:latin typeface="MrEavesXLModOT" panose="020B0603060502020204" pitchFamily="34" charset="0"/>
              </a:rPr>
              <a:t>HELPs juristförsäkring</a:t>
            </a:r>
          </a:p>
        </p:txBody>
      </p:sp>
      <p:sp>
        <p:nvSpPr>
          <p:cNvPr id="11" name="Plassholder for tekst 10">
            <a:extLst>
              <a:ext uri="{FF2B5EF4-FFF2-40B4-BE49-F238E27FC236}">
                <a16:creationId xmlns:a16="http://schemas.microsoft.com/office/drawing/2014/main" id="{FD57416C-FA92-42DC-8781-7CCC2C0471A2}"/>
              </a:ext>
            </a:extLst>
          </p:cNvPr>
          <p:cNvSpPr>
            <a:spLocks noGrp="1"/>
          </p:cNvSpPr>
          <p:nvPr>
            <p:ph type="body" sz="quarter" idx="13"/>
          </p:nvPr>
        </p:nvSpPr>
        <p:spPr/>
        <p:txBody>
          <a:bodyPr/>
          <a:lstStyle/>
          <a:p>
            <a:endParaRPr lang="nb-NO" dirty="0"/>
          </a:p>
        </p:txBody>
      </p:sp>
      <p:sp>
        <p:nvSpPr>
          <p:cNvPr id="2" name="Rektangel 1">
            <a:extLst>
              <a:ext uri="{FF2B5EF4-FFF2-40B4-BE49-F238E27FC236}">
                <a16:creationId xmlns:a16="http://schemas.microsoft.com/office/drawing/2014/main" id="{8BC5C968-B83C-017D-438C-C50B0766F657}"/>
              </a:ext>
            </a:extLst>
          </p:cNvPr>
          <p:cNvSpPr/>
          <p:nvPr/>
        </p:nvSpPr>
        <p:spPr>
          <a:xfrm>
            <a:off x="1995955" y="1641382"/>
            <a:ext cx="5011054" cy="1125129"/>
          </a:xfrm>
          <a:prstGeom prst="rect">
            <a:avLst/>
          </a:prstGeom>
          <a:noFill/>
          <a:ln w="38100">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sp>
        <p:nvSpPr>
          <p:cNvPr id="3" name="Tittel 8">
            <a:extLst>
              <a:ext uri="{FF2B5EF4-FFF2-40B4-BE49-F238E27FC236}">
                <a16:creationId xmlns:a16="http://schemas.microsoft.com/office/drawing/2014/main" id="{CE22901B-9C6D-EA79-807E-1BEB1EFD83E2}"/>
              </a:ext>
            </a:extLst>
          </p:cNvPr>
          <p:cNvSpPr txBox="1">
            <a:spLocks/>
          </p:cNvSpPr>
          <p:nvPr/>
        </p:nvSpPr>
        <p:spPr>
          <a:xfrm>
            <a:off x="3352799" y="2340803"/>
            <a:ext cx="4800601" cy="276999"/>
          </a:xfrm>
          <a:prstGeom prst="rect">
            <a:avLst/>
          </a:prstGeom>
        </p:spPr>
        <p:txBody>
          <a:bodyPr wrap="square" lIns="0" tIns="0" rIns="0" bIns="0" anchor="b">
            <a:spAutoFit/>
          </a:bodyPr>
          <a:lstStyle>
            <a:lvl1pPr algn="l">
              <a:defRPr sz="2100" b="0" i="0">
                <a:solidFill>
                  <a:srgbClr val="003C54"/>
                </a:solidFill>
                <a:latin typeface="+mj-lt"/>
                <a:ea typeface="+mj-ea"/>
                <a:cs typeface="Segoe UI Light" panose="020B0502040204020203" pitchFamily="34" charset="0"/>
              </a:defRPr>
            </a:lvl1pPr>
          </a:lstStyle>
          <a:p>
            <a:r>
              <a:rPr lang="nb-NO" sz="1800" kern="0" dirty="0" err="1">
                <a:solidFill>
                  <a:schemeClr val="bg1"/>
                </a:solidFill>
                <a:latin typeface="MrEavesXLModOT" panose="020B0603060502020204" pitchFamily="34" charset="0"/>
              </a:rPr>
              <a:t>Rätt</a:t>
            </a:r>
            <a:r>
              <a:rPr lang="nb-NO" sz="1800" kern="0" dirty="0">
                <a:solidFill>
                  <a:schemeClr val="bg1"/>
                </a:solidFill>
                <a:latin typeface="MrEavesXLModOT" panose="020B0603060502020204" pitchFamily="34" charset="0"/>
              </a:rPr>
              <a:t> ska vara </a:t>
            </a:r>
            <a:r>
              <a:rPr lang="nb-NO" sz="1800" kern="0" dirty="0" err="1">
                <a:solidFill>
                  <a:schemeClr val="bg1"/>
                </a:solidFill>
                <a:latin typeface="MrEavesXLModOT" panose="020B0603060502020204" pitchFamily="34" charset="0"/>
              </a:rPr>
              <a:t>rätt</a:t>
            </a:r>
            <a:r>
              <a:rPr lang="nb-NO" sz="1800" kern="0" dirty="0">
                <a:solidFill>
                  <a:schemeClr val="bg1"/>
                </a:solidFill>
                <a:latin typeface="MrEavesXLModOT" panose="020B0603060502020204" pitchFamily="34" charset="0"/>
              </a:rPr>
              <a:t>. För alla.</a:t>
            </a:r>
          </a:p>
        </p:txBody>
      </p:sp>
    </p:spTree>
    <p:extLst>
      <p:ext uri="{BB962C8B-B14F-4D97-AF65-F5344CB8AC3E}">
        <p14:creationId xmlns:p14="http://schemas.microsoft.com/office/powerpoint/2010/main" val="537997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23FA2-EE3F-5392-76FB-BB6355E0D4CB}"/>
            </a:ext>
          </a:extLst>
        </p:cNvPr>
        <p:cNvGrpSpPr/>
        <p:nvPr/>
      </p:nvGrpSpPr>
      <p:grpSpPr>
        <a:xfrm>
          <a:off x="0" y="0"/>
          <a:ext cx="0" cy="0"/>
          <a:chOff x="0" y="0"/>
          <a:chExt cx="0" cy="0"/>
        </a:xfrm>
      </p:grpSpPr>
      <p:sp>
        <p:nvSpPr>
          <p:cNvPr id="6" name="object 3">
            <a:extLst>
              <a:ext uri="{FF2B5EF4-FFF2-40B4-BE49-F238E27FC236}">
                <a16:creationId xmlns:a16="http://schemas.microsoft.com/office/drawing/2014/main" id="{D11A31E7-0841-75A5-8192-2BCF2B8F0CAF}"/>
              </a:ext>
            </a:extLst>
          </p:cNvPr>
          <p:cNvSpPr txBox="1">
            <a:spLocks/>
          </p:cNvSpPr>
          <p:nvPr/>
        </p:nvSpPr>
        <p:spPr>
          <a:xfrm>
            <a:off x="609600" y="644188"/>
            <a:ext cx="4114800" cy="1969770"/>
          </a:xfrm>
          <a:prstGeom prst="rect">
            <a:avLst/>
          </a:prstGeom>
        </p:spPr>
        <p:txBody>
          <a:bodyPr vert="horz" wrap="square" lIns="0" tIns="0" rIns="0" bIns="0" rtlCol="0">
            <a:spAutoFit/>
          </a:bodyPr>
          <a:lstStyle>
            <a:lvl1pPr marL="0">
              <a:defRPr sz="1800" b="0" i="0">
                <a:solidFill>
                  <a:srgbClr val="3036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sv-SE" sz="2400" b="1" kern="0" dirty="0">
                <a:solidFill>
                  <a:schemeClr val="accent1">
                    <a:lumMod val="50000"/>
                  </a:schemeClr>
                </a:solidFill>
                <a:latin typeface="MrEavesXLModOT" panose="020B0603060502020204"/>
              </a:rPr>
              <a:t>Vad kostar det att bråka om arv i domstol? Gissa!</a:t>
            </a:r>
          </a:p>
          <a:p>
            <a:endParaRPr lang="sv-SE" sz="1600" kern="0" dirty="0">
              <a:solidFill>
                <a:schemeClr val="accent1">
                  <a:lumMod val="50000"/>
                </a:schemeClr>
              </a:solidFill>
              <a:latin typeface="MrEavesXLModOT" panose="020B0603060502020204"/>
              <a:cs typeface="Arial" panose="020B0604020202020204" pitchFamily="34" charset="0"/>
            </a:endParaRPr>
          </a:p>
          <a:p>
            <a:endParaRPr lang="sv-SE" sz="1600" kern="0" dirty="0">
              <a:solidFill>
                <a:schemeClr val="accent1">
                  <a:lumMod val="50000"/>
                </a:schemeClr>
              </a:solidFill>
              <a:latin typeface="MrEavesXLModOT" panose="020B0603060502020204"/>
              <a:cs typeface="Arial" panose="020B0604020202020204" pitchFamily="34" charset="0"/>
            </a:endParaRPr>
          </a:p>
          <a:p>
            <a:pPr marL="342900" indent="-342900">
              <a:buAutoNum type="arabicPeriod"/>
            </a:pPr>
            <a:r>
              <a:rPr lang="sv-SE" sz="1600" kern="0" dirty="0">
                <a:solidFill>
                  <a:schemeClr val="accent1">
                    <a:lumMod val="50000"/>
                  </a:schemeClr>
                </a:solidFill>
                <a:latin typeface="MrEavesXLModOT" panose="020B0603060502020204"/>
                <a:cs typeface="Arial" panose="020B0604020202020204" pitchFamily="34" charset="0"/>
              </a:rPr>
              <a:t>75 000 – 300 000 kronor?</a:t>
            </a:r>
          </a:p>
          <a:p>
            <a:pPr marL="342900" indent="-342900">
              <a:buAutoNum type="arabicPeriod"/>
            </a:pPr>
            <a:r>
              <a:rPr lang="sv-SE" sz="1600" kern="0" dirty="0">
                <a:solidFill>
                  <a:schemeClr val="accent1">
                    <a:lumMod val="50000"/>
                  </a:schemeClr>
                </a:solidFill>
                <a:latin typeface="MrEavesXLModOT" panose="020B0603060502020204"/>
                <a:cs typeface="Arial" panose="020B0604020202020204" pitchFamily="34" charset="0"/>
              </a:rPr>
              <a:t>20 000 – 50 000 kronor?</a:t>
            </a:r>
          </a:p>
          <a:p>
            <a:pPr marL="342900" indent="-342900">
              <a:buAutoNum type="arabicPeriod"/>
            </a:pPr>
            <a:r>
              <a:rPr lang="sv-SE" sz="1600" kern="0" dirty="0">
                <a:solidFill>
                  <a:schemeClr val="accent1">
                    <a:lumMod val="50000"/>
                  </a:schemeClr>
                </a:solidFill>
                <a:latin typeface="MrEavesXLModOT" panose="020B0603060502020204"/>
                <a:cs typeface="Arial" panose="020B0604020202020204" pitchFamily="34" charset="0"/>
              </a:rPr>
              <a:t>12 000 – 18 000 kronor?</a:t>
            </a:r>
          </a:p>
        </p:txBody>
      </p:sp>
      <p:pic>
        <p:nvPicPr>
          <p:cNvPr id="7" name="Bildobjekt 6" descr="En bild som visar utomhus, himmel, trappor, grind&#10;&#10;Automatiskt genererad beskrivning">
            <a:extLst>
              <a:ext uri="{FF2B5EF4-FFF2-40B4-BE49-F238E27FC236}">
                <a16:creationId xmlns:a16="http://schemas.microsoft.com/office/drawing/2014/main" id="{249042C2-B958-78C1-FDFD-B3F84E7800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19050"/>
            <a:ext cx="3429000" cy="5143500"/>
          </a:xfrm>
          <a:prstGeom prst="rect">
            <a:avLst/>
          </a:prstGeom>
        </p:spPr>
      </p:pic>
    </p:spTree>
    <p:extLst>
      <p:ext uri="{BB962C8B-B14F-4D97-AF65-F5344CB8AC3E}">
        <p14:creationId xmlns:p14="http://schemas.microsoft.com/office/powerpoint/2010/main" val="1102416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kbent triangel 3">
            <a:extLst>
              <a:ext uri="{FF2B5EF4-FFF2-40B4-BE49-F238E27FC236}">
                <a16:creationId xmlns:a16="http://schemas.microsoft.com/office/drawing/2014/main" id="{9E0821D6-6AD0-6582-43C3-710E327D0E83}"/>
              </a:ext>
            </a:extLst>
          </p:cNvPr>
          <p:cNvSpPr/>
          <p:nvPr/>
        </p:nvSpPr>
        <p:spPr>
          <a:xfrm>
            <a:off x="1897914" y="971550"/>
            <a:ext cx="4659197" cy="3761295"/>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350">
              <a:latin typeface="MrEavesXLModOT"/>
            </a:endParaRPr>
          </a:p>
        </p:txBody>
      </p:sp>
      <p:sp>
        <p:nvSpPr>
          <p:cNvPr id="3" name="Underrubrik 2">
            <a:extLst>
              <a:ext uri="{FF2B5EF4-FFF2-40B4-BE49-F238E27FC236}">
                <a16:creationId xmlns:a16="http://schemas.microsoft.com/office/drawing/2014/main" id="{0C8E3F77-D0C6-FD19-21AB-ABC0C6B51A68}"/>
              </a:ext>
            </a:extLst>
          </p:cNvPr>
          <p:cNvSpPr>
            <a:spLocks noGrp="1"/>
          </p:cNvSpPr>
          <p:nvPr>
            <p:ph type="subTitle" idx="1"/>
          </p:nvPr>
        </p:nvSpPr>
        <p:spPr>
          <a:xfrm>
            <a:off x="3297796" y="1557645"/>
            <a:ext cx="1776953" cy="260845"/>
          </a:xfrm>
        </p:spPr>
        <p:txBody>
          <a:bodyPr>
            <a:normAutofit/>
          </a:bodyPr>
          <a:lstStyle/>
          <a:p>
            <a:r>
              <a:rPr lang="sv-SE" sz="975" b="1" dirty="0">
                <a:latin typeface="MrEavesXLModOT"/>
                <a:cs typeface="Arial" panose="020B0604020202020204" pitchFamily="34" charset="0"/>
              </a:rPr>
              <a:t> </a:t>
            </a:r>
            <a:r>
              <a:rPr lang="sv-SE" sz="975" b="1" dirty="0">
                <a:solidFill>
                  <a:schemeClr val="bg1"/>
                </a:solidFill>
                <a:latin typeface="MrEavesXLModOT"/>
                <a:cs typeface="Arial" panose="020B0604020202020204" pitchFamily="34" charset="0"/>
              </a:rPr>
              <a:t>- 250 000 kr</a:t>
            </a:r>
          </a:p>
        </p:txBody>
      </p:sp>
      <p:sp>
        <p:nvSpPr>
          <p:cNvPr id="8" name="Rektangel 7">
            <a:extLst>
              <a:ext uri="{FF2B5EF4-FFF2-40B4-BE49-F238E27FC236}">
                <a16:creationId xmlns:a16="http://schemas.microsoft.com/office/drawing/2014/main" id="{CFD65464-10EF-A22B-6495-FD1692999F43}"/>
              </a:ext>
            </a:extLst>
          </p:cNvPr>
          <p:cNvSpPr/>
          <p:nvPr/>
        </p:nvSpPr>
        <p:spPr>
          <a:xfrm>
            <a:off x="2385749" y="3713019"/>
            <a:ext cx="3869704" cy="60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350">
              <a:latin typeface="MrEavesXLModOT"/>
            </a:endParaRPr>
          </a:p>
        </p:txBody>
      </p:sp>
      <p:sp>
        <p:nvSpPr>
          <p:cNvPr id="9" name="Rektangel 8">
            <a:extLst>
              <a:ext uri="{FF2B5EF4-FFF2-40B4-BE49-F238E27FC236}">
                <a16:creationId xmlns:a16="http://schemas.microsoft.com/office/drawing/2014/main" id="{E056A03B-A6BF-5F02-B07D-344E1E5ED01E}"/>
              </a:ext>
            </a:extLst>
          </p:cNvPr>
          <p:cNvSpPr/>
          <p:nvPr/>
        </p:nvSpPr>
        <p:spPr>
          <a:xfrm>
            <a:off x="2385748" y="1808019"/>
            <a:ext cx="3869704" cy="60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350">
              <a:latin typeface="MrEavesXLModOT"/>
            </a:endParaRPr>
          </a:p>
        </p:txBody>
      </p:sp>
      <p:sp>
        <p:nvSpPr>
          <p:cNvPr id="10" name="Rektangel 9">
            <a:extLst>
              <a:ext uri="{FF2B5EF4-FFF2-40B4-BE49-F238E27FC236}">
                <a16:creationId xmlns:a16="http://schemas.microsoft.com/office/drawing/2014/main" id="{47F305D2-34E1-955A-A976-C6E8F10ADFB0}"/>
              </a:ext>
            </a:extLst>
          </p:cNvPr>
          <p:cNvSpPr/>
          <p:nvPr/>
        </p:nvSpPr>
        <p:spPr>
          <a:xfrm>
            <a:off x="2500049" y="2722419"/>
            <a:ext cx="3869704" cy="60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350">
              <a:latin typeface="MrEavesXLModOT"/>
            </a:endParaRPr>
          </a:p>
        </p:txBody>
      </p:sp>
      <p:sp>
        <p:nvSpPr>
          <p:cNvPr id="13" name="Underrubrik 2">
            <a:extLst>
              <a:ext uri="{FF2B5EF4-FFF2-40B4-BE49-F238E27FC236}">
                <a16:creationId xmlns:a16="http://schemas.microsoft.com/office/drawing/2014/main" id="{FECE064F-5708-3D61-6F03-260356580BAD}"/>
              </a:ext>
            </a:extLst>
          </p:cNvPr>
          <p:cNvSpPr txBox="1">
            <a:spLocks/>
          </p:cNvSpPr>
          <p:nvPr/>
        </p:nvSpPr>
        <p:spPr>
          <a:xfrm>
            <a:off x="3334323" y="2357745"/>
            <a:ext cx="1776953" cy="260845"/>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975" b="1" dirty="0">
                <a:solidFill>
                  <a:schemeClr val="bg1"/>
                </a:solidFill>
                <a:latin typeface="MrEavesXLModOT"/>
                <a:cs typeface="Arial" panose="020B0604020202020204" pitchFamily="34" charset="0"/>
              </a:rPr>
              <a:t>75 000 kr – 300 000 kr</a:t>
            </a:r>
          </a:p>
        </p:txBody>
      </p:sp>
      <p:sp>
        <p:nvSpPr>
          <p:cNvPr id="14" name="Underrubrik 2">
            <a:extLst>
              <a:ext uri="{FF2B5EF4-FFF2-40B4-BE49-F238E27FC236}">
                <a16:creationId xmlns:a16="http://schemas.microsoft.com/office/drawing/2014/main" id="{85F12D0B-F3F3-C054-467B-D3ED55E783EC}"/>
              </a:ext>
            </a:extLst>
          </p:cNvPr>
          <p:cNvSpPr txBox="1">
            <a:spLocks/>
          </p:cNvSpPr>
          <p:nvPr/>
        </p:nvSpPr>
        <p:spPr>
          <a:xfrm>
            <a:off x="2840593" y="3265774"/>
            <a:ext cx="2750270" cy="32260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975" b="1" dirty="0">
                <a:solidFill>
                  <a:schemeClr val="bg1"/>
                </a:solidFill>
                <a:latin typeface="MrEavesXLModOT"/>
                <a:cs typeface="Arial" panose="020B0604020202020204" pitchFamily="34" charset="0"/>
              </a:rPr>
              <a:t>20 000 kr – 100 000 kr</a:t>
            </a:r>
          </a:p>
        </p:txBody>
      </p:sp>
      <p:sp>
        <p:nvSpPr>
          <p:cNvPr id="15" name="Underrubrik 2">
            <a:extLst>
              <a:ext uri="{FF2B5EF4-FFF2-40B4-BE49-F238E27FC236}">
                <a16:creationId xmlns:a16="http://schemas.microsoft.com/office/drawing/2014/main" id="{DFBC767D-BE18-BAA0-EBC8-85BB4D61D3A2}"/>
              </a:ext>
            </a:extLst>
          </p:cNvPr>
          <p:cNvSpPr txBox="1">
            <a:spLocks/>
          </p:cNvSpPr>
          <p:nvPr/>
        </p:nvSpPr>
        <p:spPr>
          <a:xfrm>
            <a:off x="2253776" y="4159417"/>
            <a:ext cx="3945117" cy="35631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975" b="1" dirty="0">
                <a:solidFill>
                  <a:schemeClr val="bg1"/>
                </a:solidFill>
                <a:latin typeface="MrEavesXLModOT"/>
                <a:cs typeface="Arial" panose="020B0604020202020204" pitchFamily="34" charset="0"/>
              </a:rPr>
              <a:t>4 000 – 20 000 kr</a:t>
            </a:r>
          </a:p>
        </p:txBody>
      </p:sp>
      <p:sp>
        <p:nvSpPr>
          <p:cNvPr id="2" name="object 3">
            <a:extLst>
              <a:ext uri="{FF2B5EF4-FFF2-40B4-BE49-F238E27FC236}">
                <a16:creationId xmlns:a16="http://schemas.microsoft.com/office/drawing/2014/main" id="{53B79899-FDC3-62FA-BF90-A8274E1E589A}"/>
              </a:ext>
            </a:extLst>
          </p:cNvPr>
          <p:cNvSpPr txBox="1">
            <a:spLocks/>
          </p:cNvSpPr>
          <p:nvPr/>
        </p:nvSpPr>
        <p:spPr>
          <a:xfrm>
            <a:off x="4901607" y="1394753"/>
            <a:ext cx="1509074" cy="200055"/>
          </a:xfrm>
          <a:prstGeom prst="rect">
            <a:avLst/>
          </a:prstGeom>
        </p:spPr>
        <p:txBody>
          <a:bodyPr vert="horz" wrap="square" lIns="0" tIns="0" rIns="0" bIns="0" rtlCol="0">
            <a:spAutoFit/>
          </a:bodyPr>
          <a:lstStyle>
            <a:lvl1pPr marL="0">
              <a:defRPr sz="1800" b="0" i="0">
                <a:solidFill>
                  <a:srgbClr val="3036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sv-SE" sz="1300" kern="0" dirty="0">
                <a:solidFill>
                  <a:schemeClr val="accent1">
                    <a:lumMod val="50000"/>
                  </a:schemeClr>
                </a:solidFill>
                <a:latin typeface="MrEavesXLModOT"/>
              </a:rPr>
              <a:t>Vårdnadstvist</a:t>
            </a:r>
          </a:p>
        </p:txBody>
      </p:sp>
      <p:sp>
        <p:nvSpPr>
          <p:cNvPr id="6" name="object 3">
            <a:extLst>
              <a:ext uri="{FF2B5EF4-FFF2-40B4-BE49-F238E27FC236}">
                <a16:creationId xmlns:a16="http://schemas.microsoft.com/office/drawing/2014/main" id="{A026DB91-392C-FDEE-8025-777B05976E93}"/>
              </a:ext>
            </a:extLst>
          </p:cNvPr>
          <p:cNvSpPr txBox="1">
            <a:spLocks/>
          </p:cNvSpPr>
          <p:nvPr/>
        </p:nvSpPr>
        <p:spPr>
          <a:xfrm>
            <a:off x="5367729" y="2097951"/>
            <a:ext cx="1509074" cy="200055"/>
          </a:xfrm>
          <a:prstGeom prst="rect">
            <a:avLst/>
          </a:prstGeom>
        </p:spPr>
        <p:txBody>
          <a:bodyPr vert="horz" wrap="square" lIns="0" tIns="0" rIns="0" bIns="0" rtlCol="0">
            <a:spAutoFit/>
          </a:bodyPr>
          <a:lstStyle>
            <a:lvl1pPr marL="0">
              <a:defRPr sz="1800" b="0" i="0">
                <a:solidFill>
                  <a:srgbClr val="3036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sv-SE" sz="1300" kern="0" dirty="0">
                <a:solidFill>
                  <a:schemeClr val="accent1">
                    <a:lumMod val="50000"/>
                  </a:schemeClr>
                </a:solidFill>
                <a:latin typeface="MrEavesXLModOT"/>
              </a:rPr>
              <a:t>Tvist i tingsrätt</a:t>
            </a:r>
          </a:p>
        </p:txBody>
      </p:sp>
      <p:sp>
        <p:nvSpPr>
          <p:cNvPr id="7" name="object 3">
            <a:extLst>
              <a:ext uri="{FF2B5EF4-FFF2-40B4-BE49-F238E27FC236}">
                <a16:creationId xmlns:a16="http://schemas.microsoft.com/office/drawing/2014/main" id="{053E737D-4EBC-23A7-B479-B0C96E3C626A}"/>
              </a:ext>
            </a:extLst>
          </p:cNvPr>
          <p:cNvSpPr txBox="1">
            <a:spLocks/>
          </p:cNvSpPr>
          <p:nvPr/>
        </p:nvSpPr>
        <p:spPr>
          <a:xfrm>
            <a:off x="5488902" y="2289381"/>
            <a:ext cx="1509074" cy="200055"/>
          </a:xfrm>
          <a:prstGeom prst="rect">
            <a:avLst/>
          </a:prstGeom>
        </p:spPr>
        <p:txBody>
          <a:bodyPr vert="horz" wrap="square" lIns="0" tIns="0" rIns="0" bIns="0" rtlCol="0">
            <a:spAutoFit/>
          </a:bodyPr>
          <a:lstStyle>
            <a:lvl1pPr marL="0">
              <a:defRPr sz="1800" b="0" i="0">
                <a:solidFill>
                  <a:srgbClr val="3036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sv-SE" sz="1300" kern="0" dirty="0" err="1">
                <a:solidFill>
                  <a:schemeClr val="accent1">
                    <a:lumMod val="50000"/>
                  </a:schemeClr>
                </a:solidFill>
                <a:latin typeface="MrEavesXLModOT"/>
              </a:rPr>
              <a:t>Arvsskifte</a:t>
            </a:r>
            <a:endParaRPr lang="sv-SE" sz="1300" kern="0" dirty="0">
              <a:solidFill>
                <a:schemeClr val="accent1">
                  <a:lumMod val="50000"/>
                </a:schemeClr>
              </a:solidFill>
              <a:latin typeface="MrEavesXLModOT"/>
            </a:endParaRPr>
          </a:p>
        </p:txBody>
      </p:sp>
      <p:sp>
        <p:nvSpPr>
          <p:cNvPr id="11" name="object 3">
            <a:extLst>
              <a:ext uri="{FF2B5EF4-FFF2-40B4-BE49-F238E27FC236}">
                <a16:creationId xmlns:a16="http://schemas.microsoft.com/office/drawing/2014/main" id="{72AF85F9-B02F-4DEC-023D-AC5C58B4D2A9}"/>
              </a:ext>
            </a:extLst>
          </p:cNvPr>
          <p:cNvSpPr txBox="1">
            <a:spLocks/>
          </p:cNvSpPr>
          <p:nvPr/>
        </p:nvSpPr>
        <p:spPr>
          <a:xfrm>
            <a:off x="5898281" y="2940687"/>
            <a:ext cx="1509074" cy="200055"/>
          </a:xfrm>
          <a:prstGeom prst="rect">
            <a:avLst/>
          </a:prstGeom>
        </p:spPr>
        <p:txBody>
          <a:bodyPr vert="horz" wrap="square" lIns="0" tIns="0" rIns="0" bIns="0" rtlCol="0">
            <a:spAutoFit/>
          </a:bodyPr>
          <a:lstStyle>
            <a:lvl1pPr marL="0">
              <a:defRPr sz="1800" b="0" i="0">
                <a:solidFill>
                  <a:srgbClr val="3036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sv-SE" sz="1300" kern="0" dirty="0">
                <a:solidFill>
                  <a:schemeClr val="accent1">
                    <a:lumMod val="50000"/>
                  </a:schemeClr>
                </a:solidFill>
                <a:latin typeface="MrEavesXLModOT"/>
              </a:rPr>
              <a:t>Mindre </a:t>
            </a:r>
            <a:r>
              <a:rPr lang="sv-SE" sz="1300" kern="0" dirty="0" err="1">
                <a:solidFill>
                  <a:schemeClr val="accent1">
                    <a:lumMod val="50000"/>
                  </a:schemeClr>
                </a:solidFill>
                <a:latin typeface="MrEavesXLModOT"/>
              </a:rPr>
              <a:t>arvsskifte</a:t>
            </a:r>
            <a:endParaRPr lang="sv-SE" sz="1300" kern="0" dirty="0">
              <a:solidFill>
                <a:schemeClr val="accent1">
                  <a:lumMod val="50000"/>
                </a:schemeClr>
              </a:solidFill>
              <a:latin typeface="MrEavesXLModOT"/>
            </a:endParaRPr>
          </a:p>
        </p:txBody>
      </p:sp>
      <p:sp>
        <p:nvSpPr>
          <p:cNvPr id="12" name="object 3">
            <a:extLst>
              <a:ext uri="{FF2B5EF4-FFF2-40B4-BE49-F238E27FC236}">
                <a16:creationId xmlns:a16="http://schemas.microsoft.com/office/drawing/2014/main" id="{3DF2AB60-CE34-6B1D-B2CD-A85BE2EE9F09}"/>
              </a:ext>
            </a:extLst>
          </p:cNvPr>
          <p:cNvSpPr txBox="1">
            <a:spLocks/>
          </p:cNvSpPr>
          <p:nvPr/>
        </p:nvSpPr>
        <p:spPr>
          <a:xfrm>
            <a:off x="6020944" y="3135628"/>
            <a:ext cx="1849616" cy="200055"/>
          </a:xfrm>
          <a:prstGeom prst="rect">
            <a:avLst/>
          </a:prstGeom>
        </p:spPr>
        <p:txBody>
          <a:bodyPr vert="horz" wrap="square" lIns="0" tIns="0" rIns="0" bIns="0" rtlCol="0">
            <a:spAutoFit/>
          </a:bodyPr>
          <a:lstStyle>
            <a:lvl1pPr marL="0">
              <a:defRPr sz="1800" b="0" i="0">
                <a:solidFill>
                  <a:srgbClr val="3036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sv-SE" sz="1300" kern="0" dirty="0" err="1">
                <a:solidFill>
                  <a:schemeClr val="accent1">
                    <a:lumMod val="50000"/>
                  </a:schemeClr>
                </a:solidFill>
                <a:latin typeface="MrEavesXLModOT"/>
              </a:rPr>
              <a:t>Småmål</a:t>
            </a:r>
            <a:r>
              <a:rPr lang="sv-SE" sz="1300" kern="0" dirty="0">
                <a:solidFill>
                  <a:schemeClr val="accent1">
                    <a:lumMod val="50000"/>
                  </a:schemeClr>
                </a:solidFill>
                <a:latin typeface="MrEavesXLModOT"/>
              </a:rPr>
              <a:t> i domstol</a:t>
            </a:r>
          </a:p>
        </p:txBody>
      </p:sp>
      <p:sp>
        <p:nvSpPr>
          <p:cNvPr id="16" name="object 3">
            <a:extLst>
              <a:ext uri="{FF2B5EF4-FFF2-40B4-BE49-F238E27FC236}">
                <a16:creationId xmlns:a16="http://schemas.microsoft.com/office/drawing/2014/main" id="{B2CDD564-00FB-F89A-5878-E1C65DA38A70}"/>
              </a:ext>
            </a:extLst>
          </p:cNvPr>
          <p:cNvSpPr txBox="1">
            <a:spLocks/>
          </p:cNvSpPr>
          <p:nvPr/>
        </p:nvSpPr>
        <p:spPr>
          <a:xfrm>
            <a:off x="6158884" y="3354395"/>
            <a:ext cx="1509074" cy="200055"/>
          </a:xfrm>
          <a:prstGeom prst="rect">
            <a:avLst/>
          </a:prstGeom>
        </p:spPr>
        <p:txBody>
          <a:bodyPr vert="horz" wrap="square" lIns="0" tIns="0" rIns="0" bIns="0" rtlCol="0">
            <a:spAutoFit/>
          </a:bodyPr>
          <a:lstStyle>
            <a:lvl1pPr marL="0">
              <a:defRPr sz="1800" b="0" i="0">
                <a:solidFill>
                  <a:srgbClr val="3036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sv-SE" sz="1300" kern="0" dirty="0">
                <a:solidFill>
                  <a:schemeClr val="accent1">
                    <a:lumMod val="50000"/>
                  </a:schemeClr>
                </a:solidFill>
                <a:latin typeface="MrEavesXLModOT"/>
              </a:rPr>
              <a:t>ID-stöld</a:t>
            </a:r>
          </a:p>
        </p:txBody>
      </p:sp>
      <p:sp>
        <p:nvSpPr>
          <p:cNvPr id="17" name="object 3">
            <a:extLst>
              <a:ext uri="{FF2B5EF4-FFF2-40B4-BE49-F238E27FC236}">
                <a16:creationId xmlns:a16="http://schemas.microsoft.com/office/drawing/2014/main" id="{60514DFD-BA7E-59EB-F27D-C4AF6C36A3FA}"/>
              </a:ext>
            </a:extLst>
          </p:cNvPr>
          <p:cNvSpPr txBox="1">
            <a:spLocks/>
          </p:cNvSpPr>
          <p:nvPr/>
        </p:nvSpPr>
        <p:spPr>
          <a:xfrm>
            <a:off x="6491275" y="3894645"/>
            <a:ext cx="1509074" cy="200055"/>
          </a:xfrm>
          <a:prstGeom prst="rect">
            <a:avLst/>
          </a:prstGeom>
        </p:spPr>
        <p:txBody>
          <a:bodyPr vert="horz" wrap="square" lIns="0" tIns="0" rIns="0" bIns="0" rtlCol="0">
            <a:spAutoFit/>
          </a:bodyPr>
          <a:lstStyle>
            <a:lvl1pPr marL="0">
              <a:defRPr sz="1800" b="0" i="0">
                <a:solidFill>
                  <a:srgbClr val="3036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sv-SE" sz="1300" kern="0" dirty="0">
                <a:solidFill>
                  <a:schemeClr val="accent1">
                    <a:lumMod val="50000"/>
                  </a:schemeClr>
                </a:solidFill>
                <a:latin typeface="MrEavesXLModOT"/>
              </a:rPr>
              <a:t>Testamente</a:t>
            </a:r>
          </a:p>
        </p:txBody>
      </p:sp>
      <p:sp>
        <p:nvSpPr>
          <p:cNvPr id="18" name="object 3">
            <a:extLst>
              <a:ext uri="{FF2B5EF4-FFF2-40B4-BE49-F238E27FC236}">
                <a16:creationId xmlns:a16="http://schemas.microsoft.com/office/drawing/2014/main" id="{AAB01EB6-2CE9-2096-21A6-87C6601FE1ED}"/>
              </a:ext>
            </a:extLst>
          </p:cNvPr>
          <p:cNvSpPr txBox="1">
            <a:spLocks/>
          </p:cNvSpPr>
          <p:nvPr/>
        </p:nvSpPr>
        <p:spPr>
          <a:xfrm>
            <a:off x="6615549" y="4091330"/>
            <a:ext cx="1509074" cy="200055"/>
          </a:xfrm>
          <a:prstGeom prst="rect">
            <a:avLst/>
          </a:prstGeom>
        </p:spPr>
        <p:txBody>
          <a:bodyPr vert="horz" wrap="square" lIns="0" tIns="0" rIns="0" bIns="0" rtlCol="0">
            <a:spAutoFit/>
          </a:bodyPr>
          <a:lstStyle>
            <a:lvl1pPr marL="0">
              <a:defRPr sz="1800" b="0" i="0">
                <a:solidFill>
                  <a:srgbClr val="3036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sv-SE" sz="1300" kern="0" dirty="0">
                <a:solidFill>
                  <a:schemeClr val="accent1">
                    <a:lumMod val="50000"/>
                  </a:schemeClr>
                </a:solidFill>
                <a:latin typeface="MrEavesXLModOT"/>
              </a:rPr>
              <a:t>Köpeavtal</a:t>
            </a:r>
          </a:p>
        </p:txBody>
      </p:sp>
      <p:sp>
        <p:nvSpPr>
          <p:cNvPr id="21" name="object 3">
            <a:extLst>
              <a:ext uri="{FF2B5EF4-FFF2-40B4-BE49-F238E27FC236}">
                <a16:creationId xmlns:a16="http://schemas.microsoft.com/office/drawing/2014/main" id="{55A4F8D3-7FF8-A352-C948-B55FEBC81EB7}"/>
              </a:ext>
            </a:extLst>
          </p:cNvPr>
          <p:cNvSpPr txBox="1">
            <a:spLocks/>
          </p:cNvSpPr>
          <p:nvPr/>
        </p:nvSpPr>
        <p:spPr>
          <a:xfrm>
            <a:off x="6747629" y="4301098"/>
            <a:ext cx="1509074" cy="200055"/>
          </a:xfrm>
          <a:prstGeom prst="rect">
            <a:avLst/>
          </a:prstGeom>
        </p:spPr>
        <p:txBody>
          <a:bodyPr vert="horz" wrap="square" lIns="0" tIns="0" rIns="0" bIns="0" rtlCol="0">
            <a:spAutoFit/>
          </a:bodyPr>
          <a:lstStyle>
            <a:lvl1pPr marL="0">
              <a:defRPr sz="1800" b="0" i="0">
                <a:solidFill>
                  <a:srgbClr val="3036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sv-SE" sz="1300" kern="0" dirty="0">
                <a:solidFill>
                  <a:schemeClr val="accent1">
                    <a:lumMod val="50000"/>
                  </a:schemeClr>
                </a:solidFill>
                <a:latin typeface="MrEavesXLModOT"/>
              </a:rPr>
              <a:t>Bouppteckning</a:t>
            </a:r>
          </a:p>
        </p:txBody>
      </p:sp>
      <p:sp>
        <p:nvSpPr>
          <p:cNvPr id="23" name="object 3">
            <a:extLst>
              <a:ext uri="{FF2B5EF4-FFF2-40B4-BE49-F238E27FC236}">
                <a16:creationId xmlns:a16="http://schemas.microsoft.com/office/drawing/2014/main" id="{E79FBCDA-0682-ED32-E0E3-42A9E35B4A08}"/>
              </a:ext>
            </a:extLst>
          </p:cNvPr>
          <p:cNvSpPr txBox="1">
            <a:spLocks/>
          </p:cNvSpPr>
          <p:nvPr/>
        </p:nvSpPr>
        <p:spPr>
          <a:xfrm>
            <a:off x="6884789" y="4515315"/>
            <a:ext cx="2106811" cy="200055"/>
          </a:xfrm>
          <a:prstGeom prst="rect">
            <a:avLst/>
          </a:prstGeom>
        </p:spPr>
        <p:txBody>
          <a:bodyPr vert="horz" wrap="square" lIns="0" tIns="0" rIns="0" bIns="0" rtlCol="0">
            <a:spAutoFit/>
          </a:bodyPr>
          <a:lstStyle>
            <a:lvl1pPr marL="0">
              <a:defRPr sz="1800" b="0" i="0">
                <a:solidFill>
                  <a:srgbClr val="3036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sv-SE" sz="1300" kern="0" dirty="0">
                <a:solidFill>
                  <a:schemeClr val="accent1">
                    <a:lumMod val="50000"/>
                  </a:schemeClr>
                </a:solidFill>
                <a:latin typeface="MrEavesXLModOT"/>
              </a:rPr>
              <a:t>Kontakt med motpart</a:t>
            </a:r>
          </a:p>
        </p:txBody>
      </p:sp>
      <p:cxnSp>
        <p:nvCxnSpPr>
          <p:cNvPr id="43" name="Rak koppling 42">
            <a:extLst>
              <a:ext uri="{FF2B5EF4-FFF2-40B4-BE49-F238E27FC236}">
                <a16:creationId xmlns:a16="http://schemas.microsoft.com/office/drawing/2014/main" id="{90421561-CAA0-E81C-1379-ED816DE35DA7}"/>
              </a:ext>
            </a:extLst>
          </p:cNvPr>
          <p:cNvCxnSpPr>
            <a:cxnSpLocks/>
          </p:cNvCxnSpPr>
          <p:nvPr/>
        </p:nvCxnSpPr>
        <p:spPr>
          <a:xfrm>
            <a:off x="4776209" y="1878885"/>
            <a:ext cx="362894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Rak koppling 45">
            <a:extLst>
              <a:ext uri="{FF2B5EF4-FFF2-40B4-BE49-F238E27FC236}">
                <a16:creationId xmlns:a16="http://schemas.microsoft.com/office/drawing/2014/main" id="{6CF48248-9B14-F04A-8E5D-4757334A9F22}"/>
              </a:ext>
            </a:extLst>
          </p:cNvPr>
          <p:cNvCxnSpPr>
            <a:cxnSpLocks/>
          </p:cNvCxnSpPr>
          <p:nvPr/>
        </p:nvCxnSpPr>
        <p:spPr>
          <a:xfrm>
            <a:off x="4891439" y="2792641"/>
            <a:ext cx="347654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Rak koppling 46">
            <a:extLst>
              <a:ext uri="{FF2B5EF4-FFF2-40B4-BE49-F238E27FC236}">
                <a16:creationId xmlns:a16="http://schemas.microsoft.com/office/drawing/2014/main" id="{657676AD-3A11-B857-53EF-4C7B995B5749}"/>
              </a:ext>
            </a:extLst>
          </p:cNvPr>
          <p:cNvCxnSpPr>
            <a:cxnSpLocks/>
          </p:cNvCxnSpPr>
          <p:nvPr/>
        </p:nvCxnSpPr>
        <p:spPr>
          <a:xfrm>
            <a:off x="5047403" y="3779431"/>
            <a:ext cx="34264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7" name="object 3">
            <a:extLst>
              <a:ext uri="{FF2B5EF4-FFF2-40B4-BE49-F238E27FC236}">
                <a16:creationId xmlns:a16="http://schemas.microsoft.com/office/drawing/2014/main" id="{0EE8DA72-DDF7-3983-2156-C717C86A2D47}"/>
              </a:ext>
            </a:extLst>
          </p:cNvPr>
          <p:cNvSpPr txBox="1">
            <a:spLocks/>
          </p:cNvSpPr>
          <p:nvPr/>
        </p:nvSpPr>
        <p:spPr>
          <a:xfrm>
            <a:off x="2700252" y="234375"/>
            <a:ext cx="3061154" cy="584775"/>
          </a:xfrm>
          <a:prstGeom prst="rect">
            <a:avLst/>
          </a:prstGeom>
        </p:spPr>
        <p:txBody>
          <a:bodyPr vert="horz" wrap="square" lIns="0" tIns="0" rIns="0" bIns="0" rtlCol="0">
            <a:spAutoFit/>
          </a:bodyPr>
          <a:lstStyle>
            <a:lvl1pPr marL="0">
              <a:defRPr sz="1800" b="0" i="0">
                <a:solidFill>
                  <a:srgbClr val="3036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sv-SE" sz="2400" b="1" kern="0" dirty="0">
                <a:solidFill>
                  <a:schemeClr val="accent1">
                    <a:lumMod val="50000"/>
                  </a:schemeClr>
                </a:solidFill>
                <a:latin typeface="MrEavesXLModOT"/>
              </a:rPr>
              <a:t>Advokatarvode, i snitt.</a:t>
            </a:r>
          </a:p>
          <a:p>
            <a:endParaRPr lang="sv-SE" sz="1400" kern="0" dirty="0">
              <a:solidFill>
                <a:schemeClr val="accent1">
                  <a:lumMod val="50000"/>
                </a:schemeClr>
              </a:solidFill>
              <a:latin typeface="MrEavesXLModOT"/>
            </a:endParaRPr>
          </a:p>
        </p:txBody>
      </p:sp>
      <p:sp>
        <p:nvSpPr>
          <p:cNvPr id="58" name="object 3">
            <a:extLst>
              <a:ext uri="{FF2B5EF4-FFF2-40B4-BE49-F238E27FC236}">
                <a16:creationId xmlns:a16="http://schemas.microsoft.com/office/drawing/2014/main" id="{C7EC4D4E-8E01-46EE-7051-9FAFF2F9C229}"/>
              </a:ext>
            </a:extLst>
          </p:cNvPr>
          <p:cNvSpPr txBox="1">
            <a:spLocks/>
          </p:cNvSpPr>
          <p:nvPr/>
        </p:nvSpPr>
        <p:spPr>
          <a:xfrm>
            <a:off x="1905000" y="590397"/>
            <a:ext cx="4659197" cy="461665"/>
          </a:xfrm>
          <a:prstGeom prst="rect">
            <a:avLst/>
          </a:prstGeom>
        </p:spPr>
        <p:txBody>
          <a:bodyPr vert="horz" wrap="square" lIns="0" tIns="0" rIns="0" bIns="0" rtlCol="0">
            <a:spAutoFit/>
          </a:bodyPr>
          <a:lstStyle>
            <a:lvl1pPr marL="0">
              <a:defRPr sz="1800" b="0" i="0">
                <a:solidFill>
                  <a:srgbClr val="3036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sv-SE" sz="1600" kern="0" dirty="0">
                <a:solidFill>
                  <a:schemeClr val="accent1">
                    <a:lumMod val="50000"/>
                  </a:schemeClr>
                </a:solidFill>
                <a:latin typeface="MrEavesXLModOT"/>
              </a:rPr>
              <a:t>Du betalar 0 kronor/timme för samma hjälp hos HELP.</a:t>
            </a:r>
          </a:p>
          <a:p>
            <a:endParaRPr lang="sv-SE" sz="1400" kern="0" dirty="0">
              <a:solidFill>
                <a:schemeClr val="accent1">
                  <a:lumMod val="50000"/>
                </a:schemeClr>
              </a:solidFill>
              <a:latin typeface="MrEavesXLModOT"/>
            </a:endParaRPr>
          </a:p>
        </p:txBody>
      </p:sp>
    </p:spTree>
    <p:extLst>
      <p:ext uri="{BB962C8B-B14F-4D97-AF65-F5344CB8AC3E}">
        <p14:creationId xmlns:p14="http://schemas.microsoft.com/office/powerpoint/2010/main" val="3338569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731DF927-1FA0-F6BD-1F77-A2E2AE39985A}"/>
              </a:ext>
            </a:extLst>
          </p:cNvPr>
          <p:cNvSpPr txBox="1">
            <a:spLocks/>
          </p:cNvSpPr>
          <p:nvPr/>
        </p:nvSpPr>
        <p:spPr>
          <a:xfrm>
            <a:off x="700668" y="895350"/>
            <a:ext cx="3810000" cy="584775"/>
          </a:xfrm>
          <a:prstGeom prst="rect">
            <a:avLst/>
          </a:prstGeom>
        </p:spPr>
        <p:txBody>
          <a:bodyPr vert="horz" wrap="square" lIns="0" tIns="0" rIns="0" bIns="0" rtlCol="0">
            <a:spAutoFit/>
          </a:bodyPr>
          <a:lstStyle>
            <a:lvl1pPr marL="0">
              <a:defRPr sz="1800" b="0" i="0">
                <a:solidFill>
                  <a:srgbClr val="3036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sv-SE" sz="2400" b="1" kern="0" dirty="0">
                <a:solidFill>
                  <a:schemeClr val="accent1">
                    <a:lumMod val="50000"/>
                  </a:schemeClr>
                </a:solidFill>
                <a:latin typeface="MrEavesXLModOT"/>
              </a:rPr>
              <a:t>Det är lätt att få hjälp.</a:t>
            </a:r>
          </a:p>
          <a:p>
            <a:endParaRPr lang="sv-SE" sz="1400" kern="0" dirty="0">
              <a:solidFill>
                <a:schemeClr val="accent1">
                  <a:lumMod val="50000"/>
                </a:schemeClr>
              </a:solidFill>
              <a:latin typeface="MrEavesXLModOT"/>
            </a:endParaRPr>
          </a:p>
        </p:txBody>
      </p:sp>
      <p:sp>
        <p:nvSpPr>
          <p:cNvPr id="12" name="object 3">
            <a:extLst>
              <a:ext uri="{FF2B5EF4-FFF2-40B4-BE49-F238E27FC236}">
                <a16:creationId xmlns:a16="http://schemas.microsoft.com/office/drawing/2014/main" id="{7580794C-A620-5351-981B-337558A530E0}"/>
              </a:ext>
            </a:extLst>
          </p:cNvPr>
          <p:cNvSpPr txBox="1">
            <a:spLocks/>
          </p:cNvSpPr>
          <p:nvPr/>
        </p:nvSpPr>
        <p:spPr>
          <a:xfrm>
            <a:off x="685800" y="1352550"/>
            <a:ext cx="4419600" cy="1661993"/>
          </a:xfrm>
          <a:prstGeom prst="rect">
            <a:avLst/>
          </a:prstGeom>
        </p:spPr>
        <p:txBody>
          <a:bodyPr vert="horz" wrap="square" lIns="0" tIns="0" rIns="0" bIns="0" rtlCol="0">
            <a:spAutoFit/>
          </a:bodyPr>
          <a:lstStyle>
            <a:lvl1pPr marL="0">
              <a:defRPr sz="1800" b="0" i="0">
                <a:solidFill>
                  <a:srgbClr val="3036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AutoNum type="arabicPeriod"/>
            </a:pPr>
            <a:r>
              <a:rPr lang="sv-SE" kern="0" dirty="0">
                <a:solidFill>
                  <a:schemeClr val="accent1">
                    <a:lumMod val="50000"/>
                  </a:schemeClr>
                </a:solidFill>
                <a:latin typeface="MrEavesXLModOT"/>
              </a:rPr>
              <a:t>Logga in på kundportalen Min sida. Eller mejla. Eller ring.</a:t>
            </a:r>
            <a:endParaRPr lang="sv-SE" sz="1400" kern="0" dirty="0">
              <a:solidFill>
                <a:schemeClr val="accent1">
                  <a:lumMod val="50000"/>
                </a:schemeClr>
              </a:solidFill>
              <a:latin typeface="MrEavesXLModOT"/>
            </a:endParaRPr>
          </a:p>
          <a:p>
            <a:pPr marL="342900" indent="-342900">
              <a:buAutoNum type="arabicPeriod"/>
            </a:pPr>
            <a:r>
              <a:rPr lang="sv-SE" kern="0" dirty="0">
                <a:solidFill>
                  <a:schemeClr val="accent1">
                    <a:lumMod val="50000"/>
                  </a:schemeClr>
                </a:solidFill>
                <a:latin typeface="MrEavesXLModOT"/>
              </a:rPr>
              <a:t>Kundservice tar emot ditt ärende.</a:t>
            </a:r>
          </a:p>
          <a:p>
            <a:pPr marL="342900" indent="-342900">
              <a:buAutoNum type="arabicPeriod"/>
            </a:pPr>
            <a:r>
              <a:rPr lang="sv-SE" kern="0" dirty="0">
                <a:solidFill>
                  <a:schemeClr val="accent1">
                    <a:lumMod val="50000"/>
                  </a:schemeClr>
                </a:solidFill>
                <a:latin typeface="MrEavesXLModOT"/>
              </a:rPr>
              <a:t>En jurist tar kontakt, ofta samma dag.</a:t>
            </a:r>
          </a:p>
          <a:p>
            <a:pPr marL="342900" indent="-342900">
              <a:buAutoNum type="arabicPeriod"/>
            </a:pPr>
            <a:r>
              <a:rPr lang="sv-SE" kern="0" dirty="0">
                <a:solidFill>
                  <a:schemeClr val="accent1">
                    <a:lumMod val="50000"/>
                  </a:schemeClr>
                </a:solidFill>
                <a:latin typeface="MrEavesXLModOT"/>
              </a:rPr>
              <a:t>Juristen sätter sig in i ditt ärende och driver det vidare.</a:t>
            </a:r>
          </a:p>
        </p:txBody>
      </p:sp>
      <p:pic>
        <p:nvPicPr>
          <p:cNvPr id="14" name="Platshållare för bild 19">
            <a:extLst>
              <a:ext uri="{FF2B5EF4-FFF2-40B4-BE49-F238E27FC236}">
                <a16:creationId xmlns:a16="http://schemas.microsoft.com/office/drawing/2014/main" id="{B5E6A25C-850A-6C21-9A56-01FC227317A4}"/>
              </a:ext>
            </a:extLst>
          </p:cNvPr>
          <p:cNvPicPr>
            <a:picLocks noChangeAspect="1"/>
          </p:cNvPicPr>
          <p:nvPr/>
        </p:nvPicPr>
        <p:blipFill>
          <a:blip r:embed="rId3" cstate="print">
            <a:extLst>
              <a:ext uri="{28A0092B-C50C-407E-A947-70E740481C1C}">
                <a14:useLocalDpi xmlns:a14="http://schemas.microsoft.com/office/drawing/2010/main" val="0"/>
              </a:ext>
            </a:extLst>
          </a:blip>
          <a:srcRect l="7222" r="7222"/>
          <a:stretch>
            <a:fillRect/>
          </a:stretch>
        </p:blipFill>
        <p:spPr>
          <a:xfrm flipH="1">
            <a:off x="6099697" y="0"/>
            <a:ext cx="3162842" cy="5143500"/>
          </a:xfrm>
          <a:prstGeom prst="rect">
            <a:avLst/>
          </a:prstGeom>
        </p:spPr>
      </p:pic>
    </p:spTree>
    <p:extLst>
      <p:ext uri="{BB962C8B-B14F-4D97-AF65-F5344CB8AC3E}">
        <p14:creationId xmlns:p14="http://schemas.microsoft.com/office/powerpoint/2010/main" val="424372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731DF927-1FA0-F6BD-1F77-A2E2AE39985A}"/>
              </a:ext>
            </a:extLst>
          </p:cNvPr>
          <p:cNvSpPr txBox="1">
            <a:spLocks/>
          </p:cNvSpPr>
          <p:nvPr/>
        </p:nvSpPr>
        <p:spPr>
          <a:xfrm>
            <a:off x="609600" y="933331"/>
            <a:ext cx="4495800" cy="800219"/>
          </a:xfrm>
          <a:prstGeom prst="rect">
            <a:avLst/>
          </a:prstGeom>
        </p:spPr>
        <p:txBody>
          <a:bodyPr vert="horz" wrap="square" lIns="0" tIns="0" rIns="0" bIns="0" rtlCol="0">
            <a:spAutoFit/>
          </a:bodyPr>
          <a:lstStyle>
            <a:lvl1pPr marL="0">
              <a:defRPr sz="1800" b="0" i="0">
                <a:solidFill>
                  <a:srgbClr val="3036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sv-SE" sz="2400" b="1" kern="0" dirty="0">
                <a:solidFill>
                  <a:schemeClr val="accent1">
                    <a:lumMod val="50000"/>
                  </a:schemeClr>
                </a:solidFill>
                <a:latin typeface="MrEavesXLModOT"/>
              </a:rPr>
              <a:t>Min sida – HELPs kundportal.</a:t>
            </a:r>
          </a:p>
          <a:p>
            <a:endParaRPr lang="sv-SE" sz="1400" kern="0" dirty="0">
              <a:solidFill>
                <a:schemeClr val="accent1">
                  <a:lumMod val="50000"/>
                </a:schemeClr>
              </a:solidFill>
              <a:latin typeface="MrEavesXLModOT"/>
            </a:endParaRPr>
          </a:p>
          <a:p>
            <a:endParaRPr lang="sv-SE" sz="1400" kern="0" dirty="0">
              <a:solidFill>
                <a:schemeClr val="accent1">
                  <a:lumMod val="50000"/>
                </a:schemeClr>
              </a:solidFill>
              <a:latin typeface="MrEavesXLModOT"/>
            </a:endParaRPr>
          </a:p>
        </p:txBody>
      </p:sp>
      <p:sp>
        <p:nvSpPr>
          <p:cNvPr id="2" name="object 3">
            <a:extLst>
              <a:ext uri="{FF2B5EF4-FFF2-40B4-BE49-F238E27FC236}">
                <a16:creationId xmlns:a16="http://schemas.microsoft.com/office/drawing/2014/main" id="{B4EC5EDB-F3B5-5118-9CE6-7BA0DD13D661}"/>
              </a:ext>
            </a:extLst>
          </p:cNvPr>
          <p:cNvSpPr txBox="1">
            <a:spLocks/>
          </p:cNvSpPr>
          <p:nvPr/>
        </p:nvSpPr>
        <p:spPr>
          <a:xfrm>
            <a:off x="609600" y="1447802"/>
            <a:ext cx="4648200" cy="1384995"/>
          </a:xfrm>
          <a:prstGeom prst="rect">
            <a:avLst/>
          </a:prstGeom>
        </p:spPr>
        <p:txBody>
          <a:bodyPr vert="horz" wrap="square" lIns="0" tIns="0" rIns="0" bIns="0" rtlCol="0">
            <a:spAutoFit/>
          </a:bodyPr>
          <a:lstStyle>
            <a:lvl1pPr marL="0">
              <a:defRPr sz="1800" b="0" i="0">
                <a:solidFill>
                  <a:srgbClr val="3036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Wingdings" panose="05000000000000000000" pitchFamily="2" charset="2"/>
              <a:buChar char="û"/>
            </a:pPr>
            <a:r>
              <a:rPr lang="sv-SE" kern="0" dirty="0">
                <a:solidFill>
                  <a:schemeClr val="accent1">
                    <a:lumMod val="50000"/>
                  </a:schemeClr>
                </a:solidFill>
                <a:latin typeface="MrEavesXLModOT"/>
              </a:rPr>
              <a:t>Logga in med BankID.</a:t>
            </a:r>
          </a:p>
          <a:p>
            <a:pPr marL="342900" indent="-342900">
              <a:buFont typeface="Wingdings" panose="05000000000000000000" pitchFamily="2" charset="2"/>
              <a:buChar char="û"/>
            </a:pPr>
            <a:r>
              <a:rPr lang="sv-SE" kern="0" dirty="0">
                <a:solidFill>
                  <a:schemeClr val="accent1">
                    <a:lumMod val="50000"/>
                  </a:schemeClr>
                </a:solidFill>
                <a:latin typeface="MrEavesXLModOT"/>
              </a:rPr>
              <a:t>Lägg upp ditt ärende.</a:t>
            </a:r>
          </a:p>
          <a:p>
            <a:pPr marL="342900" indent="-342900">
              <a:buFont typeface="Wingdings" panose="05000000000000000000" pitchFamily="2" charset="2"/>
              <a:buChar char="û"/>
            </a:pPr>
            <a:r>
              <a:rPr lang="sv-SE" kern="0" dirty="0">
                <a:solidFill>
                  <a:schemeClr val="accent1">
                    <a:lumMod val="50000"/>
                  </a:schemeClr>
                </a:solidFill>
                <a:latin typeface="MrEavesXLModOT"/>
              </a:rPr>
              <a:t>Dela filer och info med din jurist.</a:t>
            </a:r>
          </a:p>
          <a:p>
            <a:pPr marL="342900" indent="-342900">
              <a:buFont typeface="Wingdings" panose="05000000000000000000" pitchFamily="2" charset="2"/>
              <a:buChar char="û"/>
            </a:pPr>
            <a:r>
              <a:rPr lang="sv-SE" kern="0" dirty="0">
                <a:solidFill>
                  <a:schemeClr val="accent1">
                    <a:lumMod val="50000"/>
                  </a:schemeClr>
                </a:solidFill>
                <a:latin typeface="MrEavesXLModOT"/>
              </a:rPr>
              <a:t>Följ vad som händer i ärendet.</a:t>
            </a:r>
          </a:p>
          <a:p>
            <a:pPr marL="342900" indent="-342900">
              <a:buFont typeface="Wingdings" panose="05000000000000000000" pitchFamily="2" charset="2"/>
              <a:buChar char="û"/>
            </a:pPr>
            <a:r>
              <a:rPr lang="sv-SE" kern="0" dirty="0">
                <a:solidFill>
                  <a:schemeClr val="accent1">
                    <a:lumMod val="50000"/>
                  </a:schemeClr>
                </a:solidFill>
                <a:latin typeface="MrEavesXLModOT"/>
              </a:rPr>
              <a:t>Upprätta egna digitala avtal.</a:t>
            </a:r>
          </a:p>
        </p:txBody>
      </p:sp>
      <p:pic>
        <p:nvPicPr>
          <p:cNvPr id="5" name="Bildobjekt 4" descr="En bild som visar person, Mobiltelefon, Portabel kommunikationsenhet, Kommunikationsenhet&#10;&#10;Automatiskt genererad beskrivning">
            <a:extLst>
              <a:ext uri="{FF2B5EF4-FFF2-40B4-BE49-F238E27FC236}">
                <a16:creationId xmlns:a16="http://schemas.microsoft.com/office/drawing/2014/main" id="{A052B228-2736-EC14-6A53-20275CFA6D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0862" y="-465"/>
            <a:ext cx="3855138" cy="5143500"/>
          </a:xfrm>
          <a:prstGeom prst="rect">
            <a:avLst/>
          </a:prstGeom>
        </p:spPr>
      </p:pic>
    </p:spTree>
    <p:extLst>
      <p:ext uri="{BB962C8B-B14F-4D97-AF65-F5344CB8AC3E}">
        <p14:creationId xmlns:p14="http://schemas.microsoft.com/office/powerpoint/2010/main" val="352242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731DF927-1FA0-F6BD-1F77-A2E2AE39985A}"/>
              </a:ext>
            </a:extLst>
          </p:cNvPr>
          <p:cNvSpPr txBox="1">
            <a:spLocks/>
          </p:cNvSpPr>
          <p:nvPr/>
        </p:nvSpPr>
        <p:spPr>
          <a:xfrm>
            <a:off x="609600" y="735156"/>
            <a:ext cx="4267200" cy="4154984"/>
          </a:xfrm>
          <a:prstGeom prst="rect">
            <a:avLst/>
          </a:prstGeom>
        </p:spPr>
        <p:txBody>
          <a:bodyPr vert="horz" wrap="square" lIns="0" tIns="0" rIns="0" bIns="0" rtlCol="0">
            <a:spAutoFit/>
          </a:bodyPr>
          <a:lstStyle>
            <a:lvl1pPr marL="0">
              <a:defRPr sz="1800" b="0" i="0">
                <a:solidFill>
                  <a:srgbClr val="3036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pPr>
            <a:r>
              <a:rPr lang="sv-SE" sz="2400" b="1" kern="0" dirty="0">
                <a:solidFill>
                  <a:schemeClr val="accent1">
                    <a:lumMod val="50000"/>
                  </a:schemeClr>
                </a:solidFill>
                <a:latin typeface="MrEavesXLModOT"/>
              </a:rPr>
              <a:t>Gör så här.</a:t>
            </a:r>
          </a:p>
          <a:p>
            <a:pPr marL="285750" indent="-285750">
              <a:buFont typeface="Wingdings" panose="05000000000000000000" pitchFamily="2" charset="2"/>
              <a:buChar char="û"/>
            </a:pPr>
            <a:r>
              <a:rPr lang="sv-SE" kern="0" dirty="0">
                <a:solidFill>
                  <a:schemeClr val="accent1">
                    <a:lumMod val="50000"/>
                  </a:schemeClr>
                </a:solidFill>
                <a:latin typeface="MrEavesXLModOT"/>
              </a:rPr>
              <a:t>Skriv det där samboavtalet.</a:t>
            </a:r>
          </a:p>
          <a:p>
            <a:pPr marL="285750" indent="-285750">
              <a:buFont typeface="Wingdings" panose="05000000000000000000" pitchFamily="2" charset="2"/>
              <a:buChar char="û"/>
            </a:pPr>
            <a:r>
              <a:rPr lang="sv-SE" kern="0" dirty="0">
                <a:solidFill>
                  <a:schemeClr val="accent1">
                    <a:lumMod val="50000"/>
                  </a:schemeClr>
                </a:solidFill>
                <a:latin typeface="MrEavesXLModOT"/>
              </a:rPr>
              <a:t>Kör hårt med luriga säljare.</a:t>
            </a:r>
          </a:p>
          <a:p>
            <a:pPr marL="285750" indent="-285750">
              <a:buFont typeface="Wingdings" panose="05000000000000000000" pitchFamily="2" charset="2"/>
              <a:buChar char="û"/>
            </a:pPr>
            <a:r>
              <a:rPr lang="sv-SE" kern="0" dirty="0">
                <a:solidFill>
                  <a:schemeClr val="accent1">
                    <a:lumMod val="50000"/>
                  </a:schemeClr>
                </a:solidFill>
                <a:latin typeface="MrEavesXLModOT"/>
              </a:rPr>
              <a:t>Använd proffshjälp för att få korrekta avtal.</a:t>
            </a:r>
          </a:p>
          <a:p>
            <a:pPr marL="285750" indent="-285750">
              <a:buFont typeface="Wingdings" panose="05000000000000000000" pitchFamily="2" charset="2"/>
              <a:buChar char="û"/>
            </a:pPr>
            <a:r>
              <a:rPr lang="sv-SE" kern="0" dirty="0">
                <a:solidFill>
                  <a:schemeClr val="accent1">
                    <a:lumMod val="50000"/>
                  </a:schemeClr>
                </a:solidFill>
                <a:latin typeface="MrEavesXLModOT"/>
              </a:rPr>
              <a:t>Ta hjälp om du blir utsatt för ID-stöld eller näthat.</a:t>
            </a:r>
          </a:p>
          <a:p>
            <a:pPr marL="285750" indent="-285750">
              <a:buFont typeface="Wingdings" panose="05000000000000000000" pitchFamily="2" charset="2"/>
              <a:buChar char="û"/>
            </a:pPr>
            <a:r>
              <a:rPr lang="sv-SE" kern="0" dirty="0">
                <a:solidFill>
                  <a:schemeClr val="accent1">
                    <a:lumMod val="50000"/>
                  </a:schemeClr>
                </a:solidFill>
                <a:latin typeface="MrEavesXLModOT"/>
              </a:rPr>
              <a:t>Fråga vilket juridiskt skydd just du behöver. </a:t>
            </a:r>
          </a:p>
          <a:p>
            <a:pPr marL="285750" indent="-285750">
              <a:buFont typeface="Wingdings" panose="05000000000000000000" pitchFamily="2" charset="2"/>
              <a:buChar char="û"/>
            </a:pPr>
            <a:r>
              <a:rPr lang="sv-SE" kern="0" dirty="0">
                <a:solidFill>
                  <a:schemeClr val="accent1">
                    <a:lumMod val="50000"/>
                  </a:schemeClr>
                </a:solidFill>
                <a:latin typeface="MrEavesXLModOT"/>
              </a:rPr>
              <a:t>Be om råd i juridiska situationer. </a:t>
            </a:r>
          </a:p>
          <a:p>
            <a:pPr marL="285750" indent="-285750">
              <a:buFont typeface="Wingdings" panose="05000000000000000000" pitchFamily="2" charset="2"/>
              <a:buChar char="û"/>
            </a:pPr>
            <a:r>
              <a:rPr lang="sv-SE" kern="0" dirty="0">
                <a:solidFill>
                  <a:schemeClr val="accent1">
                    <a:lumMod val="50000"/>
                  </a:schemeClr>
                </a:solidFill>
                <a:latin typeface="MrEavesXLModOT"/>
              </a:rPr>
              <a:t>Låt juristen ta tvisten.</a:t>
            </a:r>
          </a:p>
          <a:p>
            <a:endParaRPr lang="sv-SE" kern="0" dirty="0">
              <a:solidFill>
                <a:schemeClr val="accent1">
                  <a:lumMod val="50000"/>
                </a:schemeClr>
              </a:solidFill>
              <a:latin typeface="MrEavesXLModOT"/>
            </a:endParaRPr>
          </a:p>
          <a:p>
            <a:r>
              <a:rPr lang="sv-SE" kern="0" dirty="0">
                <a:solidFill>
                  <a:schemeClr val="accent1">
                    <a:lumMod val="50000"/>
                  </a:schemeClr>
                </a:solidFill>
                <a:latin typeface="MrEavesXLModOT"/>
              </a:rPr>
              <a:t>PS! Har du tackat nej till försäkringen? Du kan teckna den igen!</a:t>
            </a:r>
          </a:p>
        </p:txBody>
      </p:sp>
      <p:pic>
        <p:nvPicPr>
          <p:cNvPr id="2" name="Platshållare för bild 8" descr="En bild som visar cykel, byggnad, utomhus, parkerad&#10;&#10;Automatiskt genererad beskrivning">
            <a:extLst>
              <a:ext uri="{FF2B5EF4-FFF2-40B4-BE49-F238E27FC236}">
                <a16:creationId xmlns:a16="http://schemas.microsoft.com/office/drawing/2014/main" id="{0B87D3A9-1245-8D9E-F0EF-B0C32A78898E}"/>
              </a:ext>
            </a:extLst>
          </p:cNvPr>
          <p:cNvPicPr>
            <a:picLocks noChangeAspect="1"/>
          </p:cNvPicPr>
          <p:nvPr/>
        </p:nvPicPr>
        <p:blipFill>
          <a:blip r:embed="rId3" cstate="print">
            <a:extLst>
              <a:ext uri="{28A0092B-C50C-407E-A947-70E740481C1C}">
                <a14:useLocalDpi xmlns:a14="http://schemas.microsoft.com/office/drawing/2010/main" val="0"/>
              </a:ext>
            </a:extLst>
          </a:blip>
          <a:srcRect t="2000" b="2000"/>
          <a:stretch>
            <a:fillRect/>
          </a:stretch>
        </p:blipFill>
        <p:spPr>
          <a:xfrm>
            <a:off x="5570030" y="-4182"/>
            <a:ext cx="3571397" cy="5143500"/>
          </a:xfrm>
          <a:prstGeom prst="rect">
            <a:avLst/>
          </a:prstGeom>
        </p:spPr>
      </p:pic>
    </p:spTree>
    <p:extLst>
      <p:ext uri="{BB962C8B-B14F-4D97-AF65-F5344CB8AC3E}">
        <p14:creationId xmlns:p14="http://schemas.microsoft.com/office/powerpoint/2010/main" val="245418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731DF927-1FA0-F6BD-1F77-A2E2AE39985A}"/>
              </a:ext>
            </a:extLst>
          </p:cNvPr>
          <p:cNvSpPr txBox="1">
            <a:spLocks/>
          </p:cNvSpPr>
          <p:nvPr/>
        </p:nvSpPr>
        <p:spPr>
          <a:xfrm>
            <a:off x="685800" y="770513"/>
            <a:ext cx="4495800" cy="800219"/>
          </a:xfrm>
          <a:prstGeom prst="rect">
            <a:avLst/>
          </a:prstGeom>
        </p:spPr>
        <p:txBody>
          <a:bodyPr vert="horz" wrap="square" lIns="0" tIns="0" rIns="0" bIns="0" rtlCol="0">
            <a:spAutoFit/>
          </a:bodyPr>
          <a:lstStyle>
            <a:lvl1pPr marL="0">
              <a:defRPr sz="1800" b="0" i="0">
                <a:solidFill>
                  <a:srgbClr val="3036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sv-SE" sz="2400" b="1" kern="0" dirty="0">
                <a:solidFill>
                  <a:schemeClr val="accent1">
                    <a:lumMod val="50000"/>
                  </a:schemeClr>
                </a:solidFill>
                <a:latin typeface="MrEavesXLModOT"/>
              </a:rPr>
              <a:t>Välkommen till HELP!</a:t>
            </a:r>
          </a:p>
          <a:p>
            <a:endParaRPr lang="sv-SE" sz="1400" kern="0" dirty="0">
              <a:solidFill>
                <a:schemeClr val="accent1">
                  <a:lumMod val="50000"/>
                </a:schemeClr>
              </a:solidFill>
              <a:latin typeface="MrEavesXLModOT"/>
            </a:endParaRPr>
          </a:p>
          <a:p>
            <a:endParaRPr lang="sv-SE" sz="1400" kern="0" dirty="0">
              <a:solidFill>
                <a:schemeClr val="accent1">
                  <a:lumMod val="50000"/>
                </a:schemeClr>
              </a:solidFill>
              <a:latin typeface="MrEavesXLModOT"/>
            </a:endParaRPr>
          </a:p>
        </p:txBody>
      </p:sp>
      <p:pic>
        <p:nvPicPr>
          <p:cNvPr id="2" name="Plassholder for bilde 4">
            <a:extLst>
              <a:ext uri="{FF2B5EF4-FFF2-40B4-BE49-F238E27FC236}">
                <a16:creationId xmlns:a16="http://schemas.microsoft.com/office/drawing/2014/main" id="{D7A8D720-6C27-67E4-6B7A-65F190181293}"/>
              </a:ext>
            </a:extLst>
          </p:cNvPr>
          <p:cNvPicPr>
            <a:picLocks noChangeAspect="1"/>
          </p:cNvPicPr>
          <p:nvPr/>
        </p:nvPicPr>
        <p:blipFill>
          <a:blip r:embed="rId3" cstate="print">
            <a:extLst>
              <a:ext uri="{28A0092B-C50C-407E-A947-70E740481C1C}">
                <a14:useLocalDpi xmlns:a14="http://schemas.microsoft.com/office/drawing/2010/main" val="0"/>
              </a:ext>
            </a:extLst>
          </a:blip>
          <a:srcRect l="22566" r="22566"/>
          <a:stretch>
            <a:fillRect/>
          </a:stretch>
        </p:blipFill>
        <p:spPr>
          <a:xfrm>
            <a:off x="5943600" y="342"/>
            <a:ext cx="3200400" cy="5152073"/>
          </a:xfrm>
          <a:prstGeom prst="rect">
            <a:avLst/>
          </a:prstGeom>
        </p:spPr>
      </p:pic>
      <p:sp>
        <p:nvSpPr>
          <p:cNvPr id="4" name="object 3">
            <a:extLst>
              <a:ext uri="{FF2B5EF4-FFF2-40B4-BE49-F238E27FC236}">
                <a16:creationId xmlns:a16="http://schemas.microsoft.com/office/drawing/2014/main" id="{1EE9AE20-548E-77DB-0079-D69962EDC6F9}"/>
              </a:ext>
            </a:extLst>
          </p:cNvPr>
          <p:cNvSpPr txBox="1">
            <a:spLocks/>
          </p:cNvSpPr>
          <p:nvPr/>
        </p:nvSpPr>
        <p:spPr>
          <a:xfrm>
            <a:off x="685800" y="1723132"/>
            <a:ext cx="4648200" cy="1661993"/>
          </a:xfrm>
          <a:prstGeom prst="rect">
            <a:avLst/>
          </a:prstGeom>
        </p:spPr>
        <p:txBody>
          <a:bodyPr vert="horz" wrap="square" lIns="0" tIns="0" rIns="0" bIns="0" rtlCol="0">
            <a:spAutoFit/>
          </a:bodyPr>
          <a:lstStyle>
            <a:lvl1pPr marL="0">
              <a:defRPr sz="1800" b="0" i="0">
                <a:solidFill>
                  <a:srgbClr val="3036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sv-SE" b="1" kern="0" dirty="0">
                <a:solidFill>
                  <a:schemeClr val="accent1">
                    <a:lumMod val="50000"/>
                  </a:schemeClr>
                </a:solidFill>
                <a:latin typeface="MrEavesXLModOT"/>
              </a:rPr>
              <a:t>Kundservice</a:t>
            </a:r>
          </a:p>
          <a:p>
            <a:r>
              <a:rPr lang="sv-SE" kern="0" dirty="0">
                <a:solidFill>
                  <a:schemeClr val="accent1">
                    <a:lumMod val="50000"/>
                  </a:schemeClr>
                </a:solidFill>
                <a:latin typeface="MrEavesXLModOT"/>
              </a:rPr>
              <a:t>info@helpforsakring.se</a:t>
            </a:r>
          </a:p>
          <a:p>
            <a:r>
              <a:rPr lang="sv-SE" kern="0" dirty="0">
                <a:solidFill>
                  <a:schemeClr val="accent1">
                    <a:lumMod val="50000"/>
                  </a:schemeClr>
                </a:solidFill>
                <a:latin typeface="MrEavesXLModOT"/>
              </a:rPr>
              <a:t>0771-985 200</a:t>
            </a:r>
          </a:p>
          <a:p>
            <a:endParaRPr lang="sv-SE" kern="0" dirty="0">
              <a:solidFill>
                <a:schemeClr val="accent1">
                  <a:lumMod val="50000"/>
                </a:schemeClr>
              </a:solidFill>
              <a:latin typeface="MrEavesXLModOT"/>
            </a:endParaRPr>
          </a:p>
          <a:p>
            <a:r>
              <a:rPr lang="sv-SE" kern="0" dirty="0">
                <a:solidFill>
                  <a:schemeClr val="accent1">
                    <a:lumMod val="50000"/>
                  </a:schemeClr>
                </a:solidFill>
                <a:latin typeface="MrEavesXLModOT"/>
              </a:rPr>
              <a:t>Min sida och mer info:</a:t>
            </a:r>
          </a:p>
          <a:p>
            <a:r>
              <a:rPr lang="sv-SE" kern="0" dirty="0">
                <a:solidFill>
                  <a:schemeClr val="accent1">
                    <a:lumMod val="50000"/>
                  </a:schemeClr>
                </a:solidFill>
                <a:latin typeface="MrEavesXLModOT"/>
              </a:rPr>
              <a:t>helpforsakring.se/</a:t>
            </a:r>
            <a:r>
              <a:rPr lang="sv-SE" kern="0" dirty="0" err="1">
                <a:solidFill>
                  <a:schemeClr val="accent1">
                    <a:lumMod val="50000"/>
                  </a:schemeClr>
                </a:solidFill>
                <a:latin typeface="MrEavesXLModOT"/>
              </a:rPr>
              <a:t>seko</a:t>
            </a:r>
            <a:endParaRPr lang="sv-SE" kern="0" dirty="0">
              <a:solidFill>
                <a:schemeClr val="accent1">
                  <a:lumMod val="50000"/>
                </a:schemeClr>
              </a:solidFill>
              <a:latin typeface="MrEavesXLModOT"/>
            </a:endParaRPr>
          </a:p>
        </p:txBody>
      </p:sp>
    </p:spTree>
    <p:extLst>
      <p:ext uri="{BB962C8B-B14F-4D97-AF65-F5344CB8AC3E}">
        <p14:creationId xmlns:p14="http://schemas.microsoft.com/office/powerpoint/2010/main" val="2678815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731DF927-1FA0-F6BD-1F77-A2E2AE39985A}"/>
              </a:ext>
            </a:extLst>
          </p:cNvPr>
          <p:cNvSpPr txBox="1">
            <a:spLocks/>
          </p:cNvSpPr>
          <p:nvPr/>
        </p:nvSpPr>
        <p:spPr>
          <a:xfrm>
            <a:off x="762000" y="1109067"/>
            <a:ext cx="3962400" cy="2215991"/>
          </a:xfrm>
          <a:prstGeom prst="rect">
            <a:avLst/>
          </a:prstGeom>
        </p:spPr>
        <p:txBody>
          <a:bodyPr vert="horz" wrap="square" lIns="0" tIns="0" rIns="0" bIns="0" rtlCol="0">
            <a:spAutoFit/>
          </a:bodyPr>
          <a:lstStyle>
            <a:lvl1pPr marL="0">
              <a:defRPr sz="1800" b="0" i="0">
                <a:solidFill>
                  <a:srgbClr val="3036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sv-SE" sz="2400" kern="0" dirty="0">
                <a:solidFill>
                  <a:schemeClr val="accent1">
                    <a:lumMod val="50000"/>
                  </a:schemeClr>
                </a:solidFill>
                <a:latin typeface="MrEavesXLModOT"/>
              </a:rPr>
              <a:t>När arbetsgivaren krånglar får du hjälp av Seko.</a:t>
            </a:r>
          </a:p>
          <a:p>
            <a:endParaRPr lang="sv-SE" sz="2400" kern="0" dirty="0">
              <a:solidFill>
                <a:schemeClr val="accent1">
                  <a:lumMod val="50000"/>
                </a:schemeClr>
              </a:solidFill>
              <a:latin typeface="MrEavesXLModOT"/>
            </a:endParaRPr>
          </a:p>
          <a:p>
            <a:r>
              <a:rPr lang="sv-SE" sz="2400" kern="0" dirty="0">
                <a:solidFill>
                  <a:schemeClr val="accent1">
                    <a:lumMod val="50000"/>
                  </a:schemeClr>
                </a:solidFill>
                <a:latin typeface="MrEavesXLModOT"/>
              </a:rPr>
              <a:t>När privatlivet krånglar får du hjälp av juristerna på HELP Försäkring.</a:t>
            </a:r>
          </a:p>
        </p:txBody>
      </p:sp>
      <p:pic>
        <p:nvPicPr>
          <p:cNvPr id="12" name="Bildobjekt 11" descr="En bild som visar text, växt, bok, krukväxt&#10;&#10;Automatiskt genererad beskrivning">
            <a:extLst>
              <a:ext uri="{FF2B5EF4-FFF2-40B4-BE49-F238E27FC236}">
                <a16:creationId xmlns:a16="http://schemas.microsoft.com/office/drawing/2014/main" id="{942D57B6-71AF-FE01-F9CD-C71E3C79F8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0"/>
            <a:ext cx="3429000" cy="5143500"/>
          </a:xfrm>
          <a:prstGeom prst="rect">
            <a:avLst/>
          </a:prstGeom>
        </p:spPr>
      </p:pic>
    </p:spTree>
    <p:extLst>
      <p:ext uri="{BB962C8B-B14F-4D97-AF65-F5344CB8AC3E}">
        <p14:creationId xmlns:p14="http://schemas.microsoft.com/office/powerpoint/2010/main" val="4086229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bild 2">
            <a:extLst>
              <a:ext uri="{FF2B5EF4-FFF2-40B4-BE49-F238E27FC236}">
                <a16:creationId xmlns:a16="http://schemas.microsoft.com/office/drawing/2014/main" id="{80853570-9565-6FBA-848E-EBB1C5705C13}"/>
              </a:ext>
            </a:extLst>
          </p:cNvPr>
          <p:cNvPicPr>
            <a:picLocks noChangeAspect="1"/>
          </p:cNvPicPr>
          <p:nvPr/>
        </p:nvPicPr>
        <p:blipFill>
          <a:blip r:embed="rId3" cstate="print">
            <a:extLst>
              <a:ext uri="{28A0092B-C50C-407E-A947-70E740481C1C}">
                <a14:useLocalDpi xmlns:a14="http://schemas.microsoft.com/office/drawing/2010/main" val="0"/>
              </a:ext>
            </a:extLst>
          </a:blip>
          <a:srcRect t="2000" b="2000"/>
          <a:stretch>
            <a:fillRect/>
          </a:stretch>
        </p:blipFill>
        <p:spPr>
          <a:xfrm>
            <a:off x="5486400" y="-247650"/>
            <a:ext cx="4259056" cy="6133861"/>
          </a:xfrm>
          <a:prstGeom prst="rect">
            <a:avLst/>
          </a:prstGeom>
        </p:spPr>
      </p:pic>
      <p:sp>
        <p:nvSpPr>
          <p:cNvPr id="6" name="object 3">
            <a:extLst>
              <a:ext uri="{FF2B5EF4-FFF2-40B4-BE49-F238E27FC236}">
                <a16:creationId xmlns:a16="http://schemas.microsoft.com/office/drawing/2014/main" id="{731DF927-1FA0-F6BD-1F77-A2E2AE39985A}"/>
              </a:ext>
            </a:extLst>
          </p:cNvPr>
          <p:cNvSpPr txBox="1">
            <a:spLocks/>
          </p:cNvSpPr>
          <p:nvPr/>
        </p:nvSpPr>
        <p:spPr>
          <a:xfrm>
            <a:off x="609600" y="590550"/>
            <a:ext cx="4114800" cy="3108543"/>
          </a:xfrm>
          <a:prstGeom prst="rect">
            <a:avLst/>
          </a:prstGeom>
        </p:spPr>
        <p:txBody>
          <a:bodyPr vert="horz" wrap="square" lIns="0" tIns="0" rIns="0" bIns="0" rtlCol="0">
            <a:spAutoFit/>
          </a:bodyPr>
          <a:lstStyle>
            <a:lvl1pPr marL="0">
              <a:defRPr sz="1800" b="0" i="0">
                <a:solidFill>
                  <a:srgbClr val="3036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pPr>
            <a:r>
              <a:rPr lang="sv-SE" sz="2400" b="1" kern="0" dirty="0">
                <a:solidFill>
                  <a:schemeClr val="accent1">
                    <a:lumMod val="50000"/>
                  </a:schemeClr>
                </a:solidFill>
                <a:latin typeface="MrEavesXLModOT"/>
              </a:rPr>
              <a:t>Det här är HELP Sverige.</a:t>
            </a:r>
          </a:p>
          <a:p>
            <a:pPr marL="285750" indent="-285750">
              <a:lnSpc>
                <a:spcPct val="150000"/>
              </a:lnSpc>
              <a:buFont typeface="Wingdings" panose="05000000000000000000" pitchFamily="2" charset="2"/>
              <a:buChar char="û"/>
            </a:pPr>
            <a:r>
              <a:rPr lang="sv-SE" sz="1600" kern="0" dirty="0">
                <a:solidFill>
                  <a:schemeClr val="accent1">
                    <a:lumMod val="50000"/>
                  </a:schemeClr>
                </a:solidFill>
                <a:latin typeface="MrEavesXLModOT" panose="020B0603060502020204"/>
              </a:rPr>
              <a:t>Juristbyrå i försäkringsform.</a:t>
            </a:r>
          </a:p>
          <a:p>
            <a:pPr marL="285750" indent="-285750">
              <a:buFont typeface="Wingdings" panose="05000000000000000000" pitchFamily="2" charset="2"/>
              <a:buChar char="û"/>
            </a:pPr>
            <a:r>
              <a:rPr lang="sv-SE" sz="1600" kern="0" dirty="0">
                <a:solidFill>
                  <a:schemeClr val="accent1">
                    <a:lumMod val="50000"/>
                  </a:schemeClr>
                </a:solidFill>
                <a:latin typeface="MrEavesXLModOT" panose="020B0603060502020204"/>
              </a:rPr>
              <a:t>Drygt en miljon försäkrade.</a:t>
            </a:r>
          </a:p>
          <a:p>
            <a:pPr marL="285750" indent="-285750">
              <a:buFont typeface="Wingdings" panose="05000000000000000000" pitchFamily="2" charset="2"/>
              <a:buChar char="û"/>
            </a:pPr>
            <a:r>
              <a:rPr lang="sv-SE" sz="1600" kern="0" dirty="0">
                <a:solidFill>
                  <a:schemeClr val="accent1">
                    <a:lumMod val="50000"/>
                  </a:schemeClr>
                </a:solidFill>
                <a:latin typeface="MrEavesXLModOT" panose="020B0603060502020204"/>
              </a:rPr>
              <a:t>43 000 ärenden sedan starten 2012.</a:t>
            </a:r>
          </a:p>
          <a:p>
            <a:pPr marL="285750" indent="-285750">
              <a:buFont typeface="Wingdings" panose="05000000000000000000" pitchFamily="2" charset="2"/>
              <a:buChar char="û"/>
            </a:pPr>
            <a:r>
              <a:rPr lang="sv-SE" sz="1600" kern="0" dirty="0">
                <a:solidFill>
                  <a:schemeClr val="accent1">
                    <a:lumMod val="50000"/>
                  </a:schemeClr>
                </a:solidFill>
                <a:latin typeface="MrEavesXLModOT" panose="020B0603060502020204"/>
              </a:rPr>
              <a:t>29 jurister.</a:t>
            </a:r>
          </a:p>
          <a:p>
            <a:pPr marL="285750" indent="-285750">
              <a:buFont typeface="Wingdings" panose="05000000000000000000" pitchFamily="2" charset="2"/>
              <a:buChar char="û"/>
            </a:pPr>
            <a:r>
              <a:rPr lang="sv-SE" sz="1600" kern="0" dirty="0">
                <a:solidFill>
                  <a:schemeClr val="accent1">
                    <a:lumMod val="50000"/>
                  </a:schemeClr>
                </a:solidFill>
                <a:latin typeface="MrEavesXLModOT" panose="020B0603060502020204"/>
              </a:rPr>
              <a:t>12 språk.</a:t>
            </a:r>
          </a:p>
          <a:p>
            <a:pPr marL="285750" indent="-285750">
              <a:buFont typeface="Wingdings" panose="05000000000000000000" pitchFamily="2" charset="2"/>
              <a:buChar char="û"/>
            </a:pPr>
            <a:r>
              <a:rPr lang="sv-SE" sz="1600" kern="0" dirty="0">
                <a:solidFill>
                  <a:schemeClr val="accent1">
                    <a:lumMod val="50000"/>
                  </a:schemeClr>
                </a:solidFill>
                <a:latin typeface="MrEavesXLModOT" panose="020B0603060502020204"/>
              </a:rPr>
              <a:t>Certifierade av </a:t>
            </a:r>
            <a:r>
              <a:rPr lang="sv-SE" sz="1600" kern="0" dirty="0" err="1">
                <a:solidFill>
                  <a:schemeClr val="accent1">
                    <a:lumMod val="50000"/>
                  </a:schemeClr>
                </a:solidFill>
                <a:latin typeface="MrEavesXLModOT" panose="020B0603060502020204"/>
              </a:rPr>
              <a:t>Great</a:t>
            </a:r>
            <a:r>
              <a:rPr lang="sv-SE" sz="1600" kern="0" dirty="0">
                <a:solidFill>
                  <a:schemeClr val="accent1">
                    <a:lumMod val="50000"/>
                  </a:schemeClr>
                </a:solidFill>
                <a:latin typeface="MrEavesXLModOT" panose="020B0603060502020204"/>
              </a:rPr>
              <a:t> Place to </a:t>
            </a:r>
            <a:r>
              <a:rPr lang="sv-SE" sz="1600" kern="0" dirty="0" err="1">
                <a:solidFill>
                  <a:schemeClr val="accent1">
                    <a:lumMod val="50000"/>
                  </a:schemeClr>
                </a:solidFill>
                <a:latin typeface="MrEavesXLModOT" panose="020B0603060502020204"/>
              </a:rPr>
              <a:t>Work</a:t>
            </a:r>
            <a:r>
              <a:rPr lang="sv-SE" sz="1600" kern="0" baseline="30000" dirty="0">
                <a:solidFill>
                  <a:schemeClr val="accent1">
                    <a:lumMod val="50000"/>
                  </a:schemeClr>
                </a:solidFill>
                <a:latin typeface="MrEavesXLModOT" panose="020B0603060502020204"/>
              </a:rPr>
              <a:t>®</a:t>
            </a:r>
            <a:r>
              <a:rPr lang="sv-SE" sz="1600" kern="0" dirty="0">
                <a:solidFill>
                  <a:schemeClr val="accent1">
                    <a:lumMod val="50000"/>
                  </a:schemeClr>
                </a:solidFill>
                <a:latin typeface="MrEavesXLModOT" panose="020B0603060502020204"/>
              </a:rPr>
              <a:t> 2024.</a:t>
            </a:r>
          </a:p>
          <a:p>
            <a:pPr marL="285750" indent="-285750">
              <a:buFont typeface="Wingdings" panose="05000000000000000000" pitchFamily="2" charset="2"/>
              <a:buChar char="û"/>
            </a:pPr>
            <a:r>
              <a:rPr lang="sv-SE" sz="1600" kern="0" dirty="0">
                <a:solidFill>
                  <a:schemeClr val="accent1">
                    <a:lumMod val="50000"/>
                  </a:schemeClr>
                </a:solidFill>
                <a:latin typeface="MrEavesXLModOT" panose="020B0603060502020204"/>
              </a:rPr>
              <a:t>Ingår i ARAG Group; specialister på juridiska försäkringar som finns i 20 länder.</a:t>
            </a:r>
            <a:endParaRPr lang="sv-SE" sz="1400" kern="0" dirty="0">
              <a:solidFill>
                <a:schemeClr val="accent1">
                  <a:lumMod val="50000"/>
                </a:schemeClr>
              </a:solidFill>
              <a:latin typeface="MrEavesXLModOT" panose="020B0603060502020204"/>
              <a:cs typeface="Arial" panose="020B0604020202020204" pitchFamily="34" charset="0"/>
            </a:endParaRPr>
          </a:p>
          <a:p>
            <a:endParaRPr lang="sv-SE" sz="1600" kern="0" dirty="0">
              <a:solidFill>
                <a:schemeClr val="accent1">
                  <a:lumMod val="50000"/>
                </a:schemeClr>
              </a:solidFill>
              <a:latin typeface="MrEavesXLModOT" panose="020B0603060502020204"/>
            </a:endParaRPr>
          </a:p>
          <a:p>
            <a:endParaRPr lang="sv-SE" sz="1400" kern="0" dirty="0">
              <a:solidFill>
                <a:schemeClr val="accent1">
                  <a:lumMod val="50000"/>
                </a:schemeClr>
              </a:solidFill>
              <a:latin typeface="MrEavesXLModOT" panose="020B0603060502020204"/>
            </a:endParaRPr>
          </a:p>
        </p:txBody>
      </p:sp>
    </p:spTree>
    <p:extLst>
      <p:ext uri="{BB962C8B-B14F-4D97-AF65-F5344CB8AC3E}">
        <p14:creationId xmlns:p14="http://schemas.microsoft.com/office/powerpoint/2010/main" val="2234768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731DF927-1FA0-F6BD-1F77-A2E2AE39985A}"/>
              </a:ext>
            </a:extLst>
          </p:cNvPr>
          <p:cNvSpPr txBox="1">
            <a:spLocks/>
          </p:cNvSpPr>
          <p:nvPr/>
        </p:nvSpPr>
        <p:spPr>
          <a:xfrm>
            <a:off x="609600" y="1141534"/>
            <a:ext cx="4495800" cy="3447098"/>
          </a:xfrm>
          <a:prstGeom prst="rect">
            <a:avLst/>
          </a:prstGeom>
        </p:spPr>
        <p:txBody>
          <a:bodyPr vert="horz" wrap="square" lIns="0" tIns="0" rIns="0" bIns="0" rtlCol="0">
            <a:spAutoFit/>
          </a:bodyPr>
          <a:lstStyle>
            <a:lvl1pPr marL="0">
              <a:defRPr sz="1800" b="0" i="0">
                <a:solidFill>
                  <a:srgbClr val="3036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Wingdings" panose="05000000000000000000" pitchFamily="2" charset="2"/>
              <a:buChar char="û"/>
            </a:pPr>
            <a:r>
              <a:rPr lang="sv-SE" sz="1600" kern="0" dirty="0">
                <a:solidFill>
                  <a:schemeClr val="accent1">
                    <a:lumMod val="50000"/>
                  </a:schemeClr>
                </a:solidFill>
                <a:latin typeface="MrEavesXLModOT" panose="020B0603060502020204"/>
              </a:rPr>
              <a:t>Förmån som erbjuds till medlemmar och anställda i Seko.</a:t>
            </a:r>
          </a:p>
          <a:p>
            <a:pPr marL="285750" indent="-285750">
              <a:buFont typeface="Wingdings" panose="05000000000000000000" pitchFamily="2" charset="2"/>
              <a:buChar char="û"/>
            </a:pPr>
            <a:r>
              <a:rPr lang="sv-SE" sz="1600" kern="0" dirty="0">
                <a:solidFill>
                  <a:schemeClr val="accent1">
                    <a:lumMod val="50000"/>
                  </a:schemeClr>
                </a:solidFill>
                <a:latin typeface="MrEavesXLModOT" panose="020B0603060502020204"/>
              </a:rPr>
              <a:t>Ger juridisk hjälp </a:t>
            </a:r>
            <a:r>
              <a:rPr lang="sv-SE" sz="1600" b="1" kern="0" dirty="0">
                <a:solidFill>
                  <a:schemeClr val="accent1">
                    <a:lumMod val="50000"/>
                  </a:schemeClr>
                </a:solidFill>
                <a:latin typeface="MrEavesXLModOT" panose="020B0603060502020204"/>
              </a:rPr>
              <a:t>utan timdebitering</a:t>
            </a:r>
            <a:r>
              <a:rPr lang="sv-SE" sz="1600" kern="0" dirty="0">
                <a:solidFill>
                  <a:schemeClr val="accent1">
                    <a:lumMod val="50000"/>
                  </a:schemeClr>
                </a:solidFill>
                <a:latin typeface="MrEavesXLModOT" panose="020B0603060502020204"/>
              </a:rPr>
              <a:t> i </a:t>
            </a:r>
            <a:r>
              <a:rPr lang="sv-SE" sz="1600" b="1" kern="0" dirty="0">
                <a:solidFill>
                  <a:schemeClr val="accent1">
                    <a:lumMod val="50000"/>
                  </a:schemeClr>
                </a:solidFill>
                <a:latin typeface="MrEavesXLModOT" panose="020B0603060502020204"/>
              </a:rPr>
              <a:t>obegränsat antal timmar</a:t>
            </a:r>
            <a:r>
              <a:rPr lang="sv-SE" sz="1600" kern="0" dirty="0">
                <a:solidFill>
                  <a:schemeClr val="accent1">
                    <a:lumMod val="50000"/>
                  </a:schemeClr>
                </a:solidFill>
                <a:latin typeface="MrEavesXLModOT" panose="020B0603060502020204"/>
              </a:rPr>
              <a:t>.</a:t>
            </a:r>
          </a:p>
          <a:p>
            <a:pPr marL="285750" indent="-285750">
              <a:buFont typeface="Wingdings" panose="05000000000000000000" pitchFamily="2" charset="2"/>
              <a:buChar char="û"/>
            </a:pPr>
            <a:r>
              <a:rPr lang="sv-SE" sz="1600" kern="0" dirty="0">
                <a:solidFill>
                  <a:schemeClr val="accent1">
                    <a:lumMod val="50000"/>
                  </a:schemeClr>
                </a:solidFill>
                <a:latin typeface="MrEavesXLModOT" panose="020B0603060502020204"/>
              </a:rPr>
              <a:t>Upp till två miljoner kronor i rättsskydd.</a:t>
            </a:r>
          </a:p>
          <a:p>
            <a:pPr marL="285750" indent="-285750">
              <a:buFont typeface="Wingdings" panose="05000000000000000000" pitchFamily="2" charset="2"/>
              <a:buChar char="û"/>
            </a:pPr>
            <a:r>
              <a:rPr lang="sv-SE" sz="1600" kern="0" dirty="0">
                <a:solidFill>
                  <a:schemeClr val="accent1">
                    <a:lumMod val="50000"/>
                  </a:schemeClr>
                </a:solidFill>
                <a:latin typeface="MrEavesXLModOT" panose="020B0603060502020204"/>
              </a:rPr>
              <a:t>Täcker dig och din närmaste familj.</a:t>
            </a:r>
          </a:p>
          <a:p>
            <a:pPr marL="285750" indent="-285750">
              <a:buFont typeface="Wingdings" panose="05000000000000000000" pitchFamily="2" charset="2"/>
              <a:buChar char="û"/>
            </a:pPr>
            <a:r>
              <a:rPr lang="sv-SE" sz="1600" kern="0" dirty="0">
                <a:solidFill>
                  <a:schemeClr val="accent1">
                    <a:lumMod val="50000"/>
                  </a:schemeClr>
                </a:solidFill>
                <a:latin typeface="MrEavesXLModOT" panose="020B0603060502020204"/>
              </a:rPr>
              <a:t>Omkring 97 % av </a:t>
            </a:r>
            <a:r>
              <a:rPr lang="sv-SE" sz="1600" kern="0" dirty="0" err="1">
                <a:solidFill>
                  <a:schemeClr val="accent1">
                    <a:lumMod val="50000"/>
                  </a:schemeClr>
                </a:solidFill>
                <a:latin typeface="MrEavesXLModOT" panose="020B0603060502020204"/>
              </a:rPr>
              <a:t>Seko-medlemmarna</a:t>
            </a:r>
            <a:r>
              <a:rPr lang="sv-SE" sz="1600" kern="0" dirty="0">
                <a:solidFill>
                  <a:schemeClr val="accent1">
                    <a:lumMod val="50000"/>
                  </a:schemeClr>
                </a:solidFill>
                <a:latin typeface="MrEavesXLModOT" panose="020B0603060502020204"/>
              </a:rPr>
              <a:t> är nöjda med hjälpen, enligt löpande kundundersökningar.</a:t>
            </a:r>
          </a:p>
          <a:p>
            <a:pPr marL="285750" indent="-285750">
              <a:buFont typeface="Wingdings" panose="05000000000000000000" pitchFamily="2" charset="2"/>
              <a:buChar char="û"/>
            </a:pPr>
            <a:r>
              <a:rPr lang="sv-SE" sz="1600" kern="0" dirty="0">
                <a:solidFill>
                  <a:schemeClr val="accent1">
                    <a:lumMod val="50000"/>
                  </a:schemeClr>
                </a:solidFill>
                <a:latin typeface="MrEavesXLModOT" panose="020B0603060502020204"/>
              </a:rPr>
              <a:t>Använd gärna försäkringen förebyggande, den ger dig juridisk trygghet.</a:t>
            </a:r>
          </a:p>
          <a:p>
            <a:endParaRPr lang="sv-SE" sz="1600" kern="0" dirty="0">
              <a:solidFill>
                <a:schemeClr val="accent1">
                  <a:lumMod val="50000"/>
                </a:schemeClr>
              </a:solidFill>
              <a:latin typeface="MrEavesXLModOT" panose="020B0603060502020204"/>
            </a:endParaRPr>
          </a:p>
          <a:p>
            <a:endParaRPr lang="sv-SE" sz="1600" kern="0" dirty="0">
              <a:solidFill>
                <a:schemeClr val="accent1">
                  <a:lumMod val="50000"/>
                </a:schemeClr>
              </a:solidFill>
              <a:latin typeface="MrEavesXLModOT" panose="020B0603060502020204"/>
            </a:endParaRPr>
          </a:p>
          <a:p>
            <a:r>
              <a:rPr lang="sv-SE" sz="1600" kern="0" dirty="0">
                <a:solidFill>
                  <a:schemeClr val="accent1">
                    <a:lumMod val="50000"/>
                  </a:schemeClr>
                </a:solidFill>
                <a:latin typeface="MrEavesXLModOT" panose="020B0603060502020204"/>
              </a:rPr>
              <a:t>PS! Fem år med juristförsäkringen kostar som en enda timmes oförsäkrad hjälp på en vanlig juristbyrå.</a:t>
            </a:r>
          </a:p>
        </p:txBody>
      </p:sp>
      <p:pic>
        <p:nvPicPr>
          <p:cNvPr id="3" name="Platshållare för bild 12" descr="En bild som visar sitter, person, bärbar dator, inomhus&#10;&#10;Automatiskt genererad beskrivning">
            <a:extLst>
              <a:ext uri="{FF2B5EF4-FFF2-40B4-BE49-F238E27FC236}">
                <a16:creationId xmlns:a16="http://schemas.microsoft.com/office/drawing/2014/main" id="{C6901C0E-A523-7B37-9AC0-F35901C21C92}"/>
              </a:ext>
            </a:extLst>
          </p:cNvPr>
          <p:cNvPicPr>
            <a:picLocks noChangeAspect="1"/>
          </p:cNvPicPr>
          <p:nvPr/>
        </p:nvPicPr>
        <p:blipFill>
          <a:blip r:embed="rId3" cstate="print">
            <a:extLst>
              <a:ext uri="{28A0092B-C50C-407E-A947-70E740481C1C}">
                <a14:useLocalDpi xmlns:a14="http://schemas.microsoft.com/office/drawing/2010/main" val="0"/>
              </a:ext>
            </a:extLst>
          </a:blip>
          <a:srcRect t="2328" b="2328"/>
          <a:stretch>
            <a:fillRect/>
          </a:stretch>
        </p:blipFill>
        <p:spPr>
          <a:xfrm flipH="1">
            <a:off x="5638800" y="0"/>
            <a:ext cx="3505200" cy="5143500"/>
          </a:xfrm>
          <a:prstGeom prst="rect">
            <a:avLst/>
          </a:prstGeom>
        </p:spPr>
      </p:pic>
      <p:sp>
        <p:nvSpPr>
          <p:cNvPr id="2" name="object 3">
            <a:extLst>
              <a:ext uri="{FF2B5EF4-FFF2-40B4-BE49-F238E27FC236}">
                <a16:creationId xmlns:a16="http://schemas.microsoft.com/office/drawing/2014/main" id="{B5674056-11C4-8583-24E8-052C25E94499}"/>
              </a:ext>
            </a:extLst>
          </p:cNvPr>
          <p:cNvSpPr txBox="1">
            <a:spLocks/>
          </p:cNvSpPr>
          <p:nvPr/>
        </p:nvSpPr>
        <p:spPr>
          <a:xfrm>
            <a:off x="609600" y="514350"/>
            <a:ext cx="4267200" cy="496739"/>
          </a:xfrm>
          <a:prstGeom prst="rect">
            <a:avLst/>
          </a:prstGeom>
        </p:spPr>
        <p:txBody>
          <a:bodyPr vert="horz" wrap="square" lIns="0" tIns="0" rIns="0" bIns="0" rtlCol="0">
            <a:spAutoFit/>
          </a:bodyPr>
          <a:lstStyle>
            <a:lvl1pPr marL="0">
              <a:defRPr sz="1800" b="0" i="0">
                <a:solidFill>
                  <a:srgbClr val="3036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pPr>
            <a:r>
              <a:rPr lang="sv-SE" sz="2400" b="1" kern="0" dirty="0">
                <a:solidFill>
                  <a:schemeClr val="accent1">
                    <a:lumMod val="50000"/>
                  </a:schemeClr>
                </a:solidFill>
                <a:latin typeface="MrEavesXLModOT"/>
              </a:rPr>
              <a:t>Det här är juristförsäkringen.</a:t>
            </a:r>
            <a:endParaRPr lang="sv-SE" sz="1600" kern="0" dirty="0">
              <a:solidFill>
                <a:schemeClr val="accent1">
                  <a:lumMod val="50000"/>
                </a:schemeClr>
              </a:solidFill>
              <a:latin typeface="MrEavesXLModOT" panose="020B0603060502020204"/>
            </a:endParaRPr>
          </a:p>
        </p:txBody>
      </p:sp>
    </p:spTree>
    <p:extLst>
      <p:ext uri="{BB962C8B-B14F-4D97-AF65-F5344CB8AC3E}">
        <p14:creationId xmlns:p14="http://schemas.microsoft.com/office/powerpoint/2010/main" val="2106446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E6969-A438-49CC-D7A2-97D7D4452CA8}"/>
            </a:ext>
          </a:extLst>
        </p:cNvPr>
        <p:cNvGrpSpPr/>
        <p:nvPr/>
      </p:nvGrpSpPr>
      <p:grpSpPr>
        <a:xfrm>
          <a:off x="0" y="0"/>
          <a:ext cx="0" cy="0"/>
          <a:chOff x="0" y="0"/>
          <a:chExt cx="0" cy="0"/>
        </a:xfrm>
      </p:grpSpPr>
      <p:sp>
        <p:nvSpPr>
          <p:cNvPr id="6" name="object 3">
            <a:extLst>
              <a:ext uri="{FF2B5EF4-FFF2-40B4-BE49-F238E27FC236}">
                <a16:creationId xmlns:a16="http://schemas.microsoft.com/office/drawing/2014/main" id="{B6611071-E763-5862-13E1-9A8D9730D6F3}"/>
              </a:ext>
            </a:extLst>
          </p:cNvPr>
          <p:cNvSpPr txBox="1">
            <a:spLocks/>
          </p:cNvSpPr>
          <p:nvPr/>
        </p:nvSpPr>
        <p:spPr>
          <a:xfrm>
            <a:off x="533400" y="1163489"/>
            <a:ext cx="4495800" cy="3200876"/>
          </a:xfrm>
          <a:prstGeom prst="rect">
            <a:avLst/>
          </a:prstGeom>
        </p:spPr>
        <p:txBody>
          <a:bodyPr vert="horz" wrap="square" lIns="0" tIns="0" rIns="0" bIns="0" rtlCol="0">
            <a:spAutoFit/>
          </a:bodyPr>
          <a:lstStyle>
            <a:lvl1pPr marL="0">
              <a:defRPr sz="1800" b="0" i="0">
                <a:solidFill>
                  <a:srgbClr val="3036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Wingdings" panose="05000000000000000000" pitchFamily="2" charset="2"/>
              <a:buChar char="û"/>
            </a:pPr>
            <a:r>
              <a:rPr lang="sv-SE" sz="1600" b="1" kern="0" dirty="0">
                <a:solidFill>
                  <a:schemeClr val="accent1">
                    <a:lumMod val="50000"/>
                  </a:schemeClr>
                </a:solidFill>
                <a:latin typeface="MrEavesXLModOT" panose="020B0603060502020204"/>
              </a:rPr>
              <a:t>Konsument- och </a:t>
            </a:r>
            <a:r>
              <a:rPr lang="sv-SE" sz="1600" b="1" kern="0" dirty="0" err="1">
                <a:solidFill>
                  <a:schemeClr val="accent1">
                    <a:lumMod val="50000"/>
                  </a:schemeClr>
                </a:solidFill>
                <a:latin typeface="MrEavesXLModOT" panose="020B0603060502020204"/>
              </a:rPr>
              <a:t>köprätt</a:t>
            </a:r>
            <a:r>
              <a:rPr lang="sv-SE" sz="1600" kern="0" dirty="0">
                <a:solidFill>
                  <a:schemeClr val="accent1">
                    <a:lumMod val="50000"/>
                  </a:schemeClr>
                </a:solidFill>
                <a:latin typeface="MrEavesXLModOT" panose="020B0603060502020204"/>
              </a:rPr>
              <a:t>. Du nätshoppar och något går snett. Juristen hjälper dig ur knipan. </a:t>
            </a:r>
          </a:p>
          <a:p>
            <a:pPr marL="285750" indent="-285750">
              <a:buFont typeface="Wingdings" panose="05000000000000000000" pitchFamily="2" charset="2"/>
              <a:buChar char="û"/>
            </a:pPr>
            <a:r>
              <a:rPr lang="sv-SE" sz="1600" b="1" kern="0" dirty="0">
                <a:solidFill>
                  <a:schemeClr val="accent1">
                    <a:lumMod val="50000"/>
                  </a:schemeClr>
                </a:solidFill>
                <a:latin typeface="MrEavesXLModOT" panose="020B0603060502020204"/>
              </a:rPr>
              <a:t>Hyra</a:t>
            </a:r>
            <a:r>
              <a:rPr lang="sv-SE" sz="1600" kern="0" dirty="0">
                <a:solidFill>
                  <a:schemeClr val="accent1">
                    <a:lumMod val="50000"/>
                  </a:schemeClr>
                </a:solidFill>
                <a:latin typeface="MrEavesXLModOT" panose="020B0603060502020204"/>
              </a:rPr>
              <a:t>. Du hyr, eller hyr ut, lägenhet i andra hand. Juristen skriver ett tryggt avtal.</a:t>
            </a:r>
          </a:p>
          <a:p>
            <a:pPr marL="285750" indent="-285750">
              <a:buFont typeface="Wingdings" panose="05000000000000000000" pitchFamily="2" charset="2"/>
              <a:buChar char="û"/>
            </a:pPr>
            <a:r>
              <a:rPr lang="sv-SE" sz="1600" b="1" kern="0" dirty="0">
                <a:solidFill>
                  <a:schemeClr val="accent1">
                    <a:lumMod val="50000"/>
                  </a:schemeClr>
                </a:solidFill>
                <a:latin typeface="MrEavesXLModOT" panose="020B0603060502020204"/>
              </a:rPr>
              <a:t>Vårdnad. </a:t>
            </a:r>
            <a:r>
              <a:rPr lang="sv-SE" sz="1600" kern="0" dirty="0">
                <a:solidFill>
                  <a:schemeClr val="accent1">
                    <a:lumMod val="50000"/>
                  </a:schemeClr>
                </a:solidFill>
                <a:latin typeface="MrEavesXLModOT" panose="020B0603060502020204"/>
              </a:rPr>
              <a:t>Ditt ex bråkar om vem som får ha barnen i jul. Juristen har koll på rättvisan.</a:t>
            </a:r>
          </a:p>
          <a:p>
            <a:pPr marL="285750" indent="-285750">
              <a:buFont typeface="Wingdings" panose="05000000000000000000" pitchFamily="2" charset="2"/>
              <a:buChar char="û"/>
            </a:pPr>
            <a:r>
              <a:rPr lang="sv-SE" sz="1600" b="1" kern="0" dirty="0">
                <a:solidFill>
                  <a:schemeClr val="accent1">
                    <a:lumMod val="50000"/>
                  </a:schemeClr>
                </a:solidFill>
                <a:latin typeface="MrEavesXLModOT" panose="020B0603060502020204"/>
              </a:rPr>
              <a:t>ID-stöld</a:t>
            </a:r>
            <a:r>
              <a:rPr lang="sv-SE" sz="1600" kern="0" dirty="0">
                <a:solidFill>
                  <a:schemeClr val="accent1">
                    <a:lumMod val="50000"/>
                  </a:schemeClr>
                </a:solidFill>
                <a:latin typeface="MrEavesXLModOT" panose="020B0603060502020204"/>
              </a:rPr>
              <a:t>. Någon stjäl din identitet. Juristen kan begränsa skadan.</a:t>
            </a:r>
          </a:p>
          <a:p>
            <a:pPr marL="285750" indent="-285750">
              <a:buFont typeface="Wingdings" panose="05000000000000000000" pitchFamily="2" charset="2"/>
              <a:buChar char="û"/>
            </a:pPr>
            <a:r>
              <a:rPr lang="sv-SE" sz="1600" b="1" kern="0" dirty="0">
                <a:solidFill>
                  <a:schemeClr val="accent1">
                    <a:lumMod val="50000"/>
                  </a:schemeClr>
                </a:solidFill>
                <a:latin typeface="MrEavesXLModOT" panose="020B0603060502020204"/>
              </a:rPr>
              <a:t>Bostadsköp. </a:t>
            </a:r>
            <a:r>
              <a:rPr lang="sv-SE" sz="1600" kern="0" dirty="0">
                <a:solidFill>
                  <a:schemeClr val="accent1">
                    <a:lumMod val="50000"/>
                  </a:schemeClr>
                </a:solidFill>
                <a:latin typeface="MrEavesXLModOT" panose="020B0603060502020204"/>
              </a:rPr>
              <a:t>Du lägger mer i handpenning än din blivande sambo. Juristen ser till att din insats är skyddad om ni går skilda vägar.</a:t>
            </a:r>
            <a:endParaRPr lang="sv-SE" sz="1600" b="1" kern="0" dirty="0">
              <a:solidFill>
                <a:schemeClr val="accent1">
                  <a:lumMod val="50000"/>
                </a:schemeClr>
              </a:solidFill>
              <a:latin typeface="MrEavesXLModOT" panose="020B0603060502020204"/>
            </a:endParaRPr>
          </a:p>
          <a:p>
            <a:pPr marL="285750" indent="-285750">
              <a:buFont typeface="Wingdings" panose="05000000000000000000" pitchFamily="2" charset="2"/>
              <a:buChar char="û"/>
            </a:pPr>
            <a:r>
              <a:rPr lang="sv-SE" sz="1600" b="1" kern="0" dirty="0">
                <a:solidFill>
                  <a:schemeClr val="accent1">
                    <a:lumMod val="50000"/>
                  </a:schemeClr>
                </a:solidFill>
                <a:latin typeface="MrEavesXLModOT" panose="020B0603060502020204"/>
              </a:rPr>
              <a:t>Sjukpenning. </a:t>
            </a:r>
            <a:r>
              <a:rPr lang="sv-SE" sz="1600" kern="0" dirty="0">
                <a:solidFill>
                  <a:schemeClr val="accent1">
                    <a:lumMod val="50000"/>
                  </a:schemeClr>
                </a:solidFill>
                <a:latin typeface="MrEavesXLModOT" panose="020B0603060502020204"/>
              </a:rPr>
              <a:t>Försäkringskassan nekar dig ersättning. Juristen hjälper dig att hävda din rätt.</a:t>
            </a:r>
          </a:p>
        </p:txBody>
      </p:sp>
      <p:pic>
        <p:nvPicPr>
          <p:cNvPr id="5" name="Bildobjekt 4" descr="En bild som visar utomhus, Landfordon, fordon, hjul&#10;&#10;Automatiskt genererad beskrivning">
            <a:extLst>
              <a:ext uri="{FF2B5EF4-FFF2-40B4-BE49-F238E27FC236}">
                <a16:creationId xmlns:a16="http://schemas.microsoft.com/office/drawing/2014/main" id="{670A2620-C465-F5C4-F83A-D4A80EAED6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0"/>
            <a:ext cx="3429000" cy="5143500"/>
          </a:xfrm>
          <a:prstGeom prst="rect">
            <a:avLst/>
          </a:prstGeom>
        </p:spPr>
      </p:pic>
      <p:sp>
        <p:nvSpPr>
          <p:cNvPr id="2" name="object 3">
            <a:extLst>
              <a:ext uri="{FF2B5EF4-FFF2-40B4-BE49-F238E27FC236}">
                <a16:creationId xmlns:a16="http://schemas.microsoft.com/office/drawing/2014/main" id="{F6C86F69-C32B-B8A9-4E8A-DF750306B11C}"/>
              </a:ext>
            </a:extLst>
          </p:cNvPr>
          <p:cNvSpPr txBox="1">
            <a:spLocks/>
          </p:cNvSpPr>
          <p:nvPr/>
        </p:nvSpPr>
        <p:spPr>
          <a:xfrm>
            <a:off x="556846" y="514350"/>
            <a:ext cx="4489938" cy="496739"/>
          </a:xfrm>
          <a:prstGeom prst="rect">
            <a:avLst/>
          </a:prstGeom>
        </p:spPr>
        <p:txBody>
          <a:bodyPr vert="horz" wrap="square" lIns="0" tIns="0" rIns="0" bIns="0" rtlCol="0">
            <a:spAutoFit/>
          </a:bodyPr>
          <a:lstStyle>
            <a:lvl1pPr marL="0">
              <a:defRPr sz="1800" b="0" i="0">
                <a:solidFill>
                  <a:srgbClr val="3036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pPr>
            <a:r>
              <a:rPr lang="sv-SE" sz="2400" b="1" kern="0" dirty="0">
                <a:solidFill>
                  <a:schemeClr val="accent1">
                    <a:lumMod val="50000"/>
                  </a:schemeClr>
                </a:solidFill>
                <a:latin typeface="MrEavesXLModOT"/>
              </a:rPr>
              <a:t>Exempel på ärenden.</a:t>
            </a:r>
            <a:endParaRPr lang="sv-SE" sz="1600" kern="0" dirty="0">
              <a:solidFill>
                <a:schemeClr val="accent1">
                  <a:lumMod val="50000"/>
                </a:schemeClr>
              </a:solidFill>
              <a:latin typeface="MrEavesXLModOT" panose="020B0603060502020204"/>
            </a:endParaRPr>
          </a:p>
        </p:txBody>
      </p:sp>
    </p:spTree>
    <p:extLst>
      <p:ext uri="{BB962C8B-B14F-4D97-AF65-F5344CB8AC3E}">
        <p14:creationId xmlns:p14="http://schemas.microsoft.com/office/powerpoint/2010/main" val="312821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txBox="1">
            <a:spLocks/>
          </p:cNvSpPr>
          <p:nvPr/>
        </p:nvSpPr>
        <p:spPr bwMode="auto">
          <a:xfrm>
            <a:off x="1447800" y="359707"/>
            <a:ext cx="6400800" cy="38324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rgbClr val="008080"/>
                </a:solidFill>
                <a:latin typeface="+mj-lt"/>
                <a:ea typeface="+mj-ea"/>
                <a:cs typeface="+mj-cs"/>
              </a:defRPr>
            </a:lvl1pPr>
            <a:lvl2pPr algn="l" rtl="0" eaLnBrk="0" fontAlgn="base" hangingPunct="0">
              <a:spcBef>
                <a:spcPct val="0"/>
              </a:spcBef>
              <a:spcAft>
                <a:spcPct val="0"/>
              </a:spcAft>
              <a:defRPr sz="3200">
                <a:solidFill>
                  <a:srgbClr val="008080"/>
                </a:solidFill>
                <a:latin typeface="Verdana" pitchFamily="34" charset="0"/>
                <a:ea typeface="ＭＳ Ｐゴシック" pitchFamily="48" charset="-128"/>
              </a:defRPr>
            </a:lvl2pPr>
            <a:lvl3pPr algn="l" rtl="0" eaLnBrk="0" fontAlgn="base" hangingPunct="0">
              <a:spcBef>
                <a:spcPct val="0"/>
              </a:spcBef>
              <a:spcAft>
                <a:spcPct val="0"/>
              </a:spcAft>
              <a:defRPr sz="3200">
                <a:solidFill>
                  <a:srgbClr val="008080"/>
                </a:solidFill>
                <a:latin typeface="Verdana" pitchFamily="34" charset="0"/>
                <a:ea typeface="ＭＳ Ｐゴシック" pitchFamily="48" charset="-128"/>
              </a:defRPr>
            </a:lvl3pPr>
            <a:lvl4pPr algn="l" rtl="0" eaLnBrk="0" fontAlgn="base" hangingPunct="0">
              <a:spcBef>
                <a:spcPct val="0"/>
              </a:spcBef>
              <a:spcAft>
                <a:spcPct val="0"/>
              </a:spcAft>
              <a:defRPr sz="3200">
                <a:solidFill>
                  <a:srgbClr val="008080"/>
                </a:solidFill>
                <a:latin typeface="Verdana" pitchFamily="34" charset="0"/>
                <a:ea typeface="ＭＳ Ｐゴシック" pitchFamily="48" charset="-128"/>
              </a:defRPr>
            </a:lvl4pPr>
            <a:lvl5pPr algn="l" rtl="0" eaLnBrk="0" fontAlgn="base" hangingPunct="0">
              <a:spcBef>
                <a:spcPct val="0"/>
              </a:spcBef>
              <a:spcAft>
                <a:spcPct val="0"/>
              </a:spcAft>
              <a:defRPr sz="3200">
                <a:solidFill>
                  <a:srgbClr val="008080"/>
                </a:solidFill>
                <a:latin typeface="Verdana" pitchFamily="34" charset="0"/>
                <a:ea typeface="ＭＳ Ｐゴシック" pitchFamily="48" charset="-128"/>
              </a:defRPr>
            </a:lvl5pPr>
            <a:lvl6pPr marL="457200" algn="l" rtl="0" fontAlgn="base">
              <a:spcBef>
                <a:spcPct val="0"/>
              </a:spcBef>
              <a:spcAft>
                <a:spcPct val="0"/>
              </a:spcAft>
              <a:defRPr sz="3200">
                <a:solidFill>
                  <a:srgbClr val="008080"/>
                </a:solidFill>
                <a:latin typeface="Verdana" pitchFamily="34" charset="0"/>
                <a:ea typeface="ＭＳ Ｐゴシック" pitchFamily="48" charset="-128"/>
              </a:defRPr>
            </a:lvl6pPr>
            <a:lvl7pPr marL="914400" algn="l" rtl="0" fontAlgn="base">
              <a:spcBef>
                <a:spcPct val="0"/>
              </a:spcBef>
              <a:spcAft>
                <a:spcPct val="0"/>
              </a:spcAft>
              <a:defRPr sz="3200">
                <a:solidFill>
                  <a:srgbClr val="008080"/>
                </a:solidFill>
                <a:latin typeface="Verdana" pitchFamily="34" charset="0"/>
                <a:ea typeface="ＭＳ Ｐゴシック" pitchFamily="48" charset="-128"/>
              </a:defRPr>
            </a:lvl7pPr>
            <a:lvl8pPr marL="1371600" algn="l" rtl="0" fontAlgn="base">
              <a:spcBef>
                <a:spcPct val="0"/>
              </a:spcBef>
              <a:spcAft>
                <a:spcPct val="0"/>
              </a:spcAft>
              <a:defRPr sz="3200">
                <a:solidFill>
                  <a:srgbClr val="008080"/>
                </a:solidFill>
                <a:latin typeface="Verdana" pitchFamily="34" charset="0"/>
                <a:ea typeface="ＭＳ Ｐゴシック" pitchFamily="48" charset="-128"/>
              </a:defRPr>
            </a:lvl8pPr>
            <a:lvl9pPr marL="1828800" algn="l" rtl="0" fontAlgn="base">
              <a:spcBef>
                <a:spcPct val="0"/>
              </a:spcBef>
              <a:spcAft>
                <a:spcPct val="0"/>
              </a:spcAft>
              <a:defRPr sz="3200">
                <a:solidFill>
                  <a:srgbClr val="008080"/>
                </a:solidFill>
                <a:latin typeface="Verdana" pitchFamily="34" charset="0"/>
                <a:ea typeface="ＭＳ Ｐゴシック" pitchFamily="48" charset="-128"/>
              </a:defRPr>
            </a:lvl9pPr>
          </a:lstStyle>
          <a:p>
            <a:r>
              <a:rPr lang="sv-SE" sz="2000" b="1" kern="0" dirty="0">
                <a:solidFill>
                  <a:srgbClr val="004059"/>
                </a:solidFill>
                <a:latin typeface="MrEavesXLModOT" panose="020B0603060502020204"/>
                <a:cs typeface="Arial" panose="020B0604020202020204" pitchFamily="34" charset="0"/>
              </a:rPr>
              <a:t>Skydd i juristförsäkringen vs skydd i  hemförsäkringen.</a:t>
            </a:r>
          </a:p>
        </p:txBody>
      </p:sp>
      <p:graphicFrame>
        <p:nvGraphicFramePr>
          <p:cNvPr id="7" name="Tabell 6"/>
          <p:cNvGraphicFramePr>
            <a:graphicFrameLocks noGrp="1"/>
          </p:cNvGraphicFramePr>
          <p:nvPr>
            <p:extLst>
              <p:ext uri="{D42A27DB-BD31-4B8C-83A1-F6EECF244321}">
                <p14:modId xmlns:p14="http://schemas.microsoft.com/office/powerpoint/2010/main" val="3414880278"/>
              </p:ext>
            </p:extLst>
          </p:nvPr>
        </p:nvGraphicFramePr>
        <p:xfrm>
          <a:off x="277089" y="894699"/>
          <a:ext cx="8625840" cy="3708653"/>
        </p:xfrm>
        <a:graphic>
          <a:graphicData uri="http://schemas.openxmlformats.org/drawingml/2006/table">
            <a:tbl>
              <a:tblPr firstRow="1" bandRow="1">
                <a:tableStyleId>{5C22544A-7EE6-4342-B048-85BDC9FD1C3A}</a:tableStyleId>
              </a:tblPr>
              <a:tblGrid>
                <a:gridCol w="3463638">
                  <a:extLst>
                    <a:ext uri="{9D8B030D-6E8A-4147-A177-3AD203B41FA5}">
                      <a16:colId xmlns:a16="http://schemas.microsoft.com/office/drawing/2014/main" val="20000"/>
                    </a:ext>
                  </a:extLst>
                </a:gridCol>
                <a:gridCol w="2560320">
                  <a:extLst>
                    <a:ext uri="{9D8B030D-6E8A-4147-A177-3AD203B41FA5}">
                      <a16:colId xmlns:a16="http://schemas.microsoft.com/office/drawing/2014/main" val="20001"/>
                    </a:ext>
                  </a:extLst>
                </a:gridCol>
                <a:gridCol w="2601882">
                  <a:extLst>
                    <a:ext uri="{9D8B030D-6E8A-4147-A177-3AD203B41FA5}">
                      <a16:colId xmlns:a16="http://schemas.microsoft.com/office/drawing/2014/main" val="20002"/>
                    </a:ext>
                  </a:extLst>
                </a:gridCol>
              </a:tblGrid>
              <a:tr h="231550">
                <a:tc>
                  <a:txBody>
                    <a:bodyPr/>
                    <a:lstStyle/>
                    <a:p>
                      <a:pPr algn="l"/>
                      <a:endParaRPr lang="sv-SE" sz="1600" b="0" dirty="0">
                        <a:solidFill>
                          <a:schemeClr val="tx1"/>
                        </a:solidFill>
                        <a:latin typeface="MrEavesXLModOT" panose="020B0603060502020204"/>
                      </a:endParaRPr>
                    </a:p>
                  </a:txBody>
                  <a:tcPr marT="45731" marB="45731">
                    <a:solidFill>
                      <a:schemeClr val="bg1"/>
                    </a:solidFill>
                  </a:tcPr>
                </a:tc>
                <a:tc>
                  <a:txBody>
                    <a:bodyPr/>
                    <a:lstStyle/>
                    <a:p>
                      <a:pPr algn="ctr"/>
                      <a:r>
                        <a:rPr lang="sv-SE" sz="1100" b="1" kern="1200" dirty="0">
                          <a:solidFill>
                            <a:srgbClr val="004059"/>
                          </a:solidFill>
                          <a:latin typeface="MrEavesXLModOT" panose="020B0603060502020204"/>
                          <a:ea typeface="+mn-ea"/>
                          <a:cs typeface="Arial" panose="020B0604020202020204" pitchFamily="34" charset="0"/>
                        </a:rPr>
                        <a:t>Ingår i juristförsäkringen?</a:t>
                      </a:r>
                    </a:p>
                  </a:txBody>
                  <a:tcPr marT="45731" marB="45731" anchor="b">
                    <a:solidFill>
                      <a:schemeClr val="bg1"/>
                    </a:solidFill>
                  </a:tcPr>
                </a:tc>
                <a:tc>
                  <a:txBody>
                    <a:bodyPr/>
                    <a:lstStyle/>
                    <a:p>
                      <a:pPr algn="ctr"/>
                      <a:r>
                        <a:rPr lang="sv-SE" sz="1100" b="1" kern="1200" dirty="0">
                          <a:solidFill>
                            <a:srgbClr val="004059"/>
                          </a:solidFill>
                          <a:latin typeface="MrEavesXLModOT" panose="020B0603060502020204"/>
                          <a:ea typeface="+mn-ea"/>
                          <a:cs typeface="Arial" panose="020B0604020202020204" pitchFamily="34" charset="0"/>
                        </a:rPr>
                        <a:t>Ingår i hemförsäkringen?</a:t>
                      </a:r>
                    </a:p>
                  </a:txBody>
                  <a:tcPr marT="45731" marB="45731" anchor="b">
                    <a:solidFill>
                      <a:schemeClr val="bg1"/>
                    </a:solidFill>
                  </a:tcPr>
                </a:tc>
                <a:extLst>
                  <a:ext uri="{0D108BD9-81ED-4DB2-BD59-A6C34878D82A}">
                    <a16:rowId xmlns:a16="http://schemas.microsoft.com/office/drawing/2014/main" val="10000"/>
                  </a:ext>
                </a:extLst>
              </a:tr>
              <a:tr h="410462">
                <a:tc>
                  <a:txBody>
                    <a:bodyPr/>
                    <a:lstStyle/>
                    <a:p>
                      <a:r>
                        <a:rPr lang="sv-SE" sz="1100" b="0" kern="1200" dirty="0">
                          <a:solidFill>
                            <a:srgbClr val="004059"/>
                          </a:solidFill>
                          <a:latin typeface="MrEavesXLModOT" panose="020B0603060502020204"/>
                          <a:ea typeface="+mn-ea"/>
                          <a:cs typeface="Arial" panose="020B0604020202020204" pitchFamily="34" charset="0"/>
                        </a:rPr>
                        <a:t>Rådgivning</a:t>
                      </a:r>
                    </a:p>
                    <a:p>
                      <a:r>
                        <a:rPr lang="sv-SE" sz="1100" b="0" kern="1200" dirty="0">
                          <a:solidFill>
                            <a:srgbClr val="004059"/>
                          </a:solidFill>
                          <a:latin typeface="MrEavesXLModOT" panose="020B0603060502020204"/>
                          <a:ea typeface="+mn-ea"/>
                          <a:cs typeface="Arial" panose="020B0604020202020204" pitchFamily="34" charset="0"/>
                        </a:rPr>
                        <a:t>(frågor, driva ärenden, förhandling, utredning)</a:t>
                      </a:r>
                    </a:p>
                  </a:txBody>
                  <a:tcPr marT="45731" marB="45731" anchor="ctr">
                    <a:solidFill>
                      <a:schemeClr val="bg1"/>
                    </a:solidFill>
                  </a:tcPr>
                </a:tc>
                <a:tc>
                  <a:txBody>
                    <a:bodyPr/>
                    <a:lstStyle/>
                    <a:p>
                      <a:pPr algn="ctr"/>
                      <a:r>
                        <a:rPr lang="sv-SE" sz="1100" b="0" dirty="0">
                          <a:solidFill>
                            <a:srgbClr val="004059"/>
                          </a:solidFill>
                          <a:latin typeface="MrEavesXLModOT" panose="020B0603060502020204"/>
                          <a:cs typeface="Arial" panose="020B0604020202020204" pitchFamily="34" charset="0"/>
                        </a:rPr>
                        <a:t>JA</a:t>
                      </a:r>
                    </a:p>
                  </a:txBody>
                  <a:tcPr marT="45731" marB="45731" anchor="ctr">
                    <a:solidFill>
                      <a:schemeClr val="bg1"/>
                    </a:solidFill>
                  </a:tcPr>
                </a:tc>
                <a:tc>
                  <a:txBody>
                    <a:bodyPr/>
                    <a:lstStyle/>
                    <a:p>
                      <a:pPr algn="ctr"/>
                      <a:r>
                        <a:rPr lang="sv-SE" sz="1100" b="0" dirty="0">
                          <a:solidFill>
                            <a:srgbClr val="004059"/>
                          </a:solidFill>
                          <a:latin typeface="MrEavesXLModOT" panose="020B0603060502020204"/>
                          <a:cs typeface="Arial" panose="020B0604020202020204" pitchFamily="34" charset="0"/>
                        </a:rPr>
                        <a:t>NEJ</a:t>
                      </a:r>
                      <a:endParaRPr lang="sv-SE" sz="1100" b="0" baseline="0" dirty="0">
                        <a:solidFill>
                          <a:srgbClr val="004059"/>
                        </a:solidFill>
                        <a:latin typeface="MrEavesXLModOT" panose="020B0603060502020204"/>
                        <a:cs typeface="Arial" panose="020B0604020202020204" pitchFamily="34" charset="0"/>
                      </a:endParaRPr>
                    </a:p>
                  </a:txBody>
                  <a:tcPr marT="45731" marB="45731" anchor="ctr">
                    <a:solidFill>
                      <a:schemeClr val="bg1"/>
                    </a:solidFill>
                  </a:tcPr>
                </a:tc>
                <a:extLst>
                  <a:ext uri="{0D108BD9-81ED-4DB2-BD59-A6C34878D82A}">
                    <a16:rowId xmlns:a16="http://schemas.microsoft.com/office/drawing/2014/main" val="10001"/>
                  </a:ext>
                </a:extLst>
              </a:tr>
              <a:tr h="410462">
                <a:tc>
                  <a:txBody>
                    <a:bodyPr/>
                    <a:lstStyle/>
                    <a:p>
                      <a:r>
                        <a:rPr lang="sv-SE" sz="1100" b="0" kern="1200" dirty="0">
                          <a:solidFill>
                            <a:srgbClr val="004059"/>
                          </a:solidFill>
                          <a:latin typeface="MrEavesXLModOT" panose="020B0603060502020204"/>
                          <a:ea typeface="+mn-ea"/>
                          <a:cs typeface="Arial" panose="020B0604020202020204" pitchFamily="34" charset="0"/>
                        </a:rPr>
                        <a:t>Självrisk</a:t>
                      </a:r>
                    </a:p>
                  </a:txBody>
                  <a:tcPr marT="45731" marB="45731" anchor="ctr">
                    <a:solidFill>
                      <a:srgbClr val="E7F3F4"/>
                    </a:solidFill>
                  </a:tcPr>
                </a:tc>
                <a:tc>
                  <a:txBody>
                    <a:bodyPr/>
                    <a:lstStyle/>
                    <a:p>
                      <a:pPr algn="ctr"/>
                      <a:r>
                        <a:rPr lang="sv-SE" sz="1100" b="0" dirty="0">
                          <a:solidFill>
                            <a:srgbClr val="004059"/>
                          </a:solidFill>
                          <a:latin typeface="MrEavesXLModOT" panose="020B0603060502020204"/>
                          <a:cs typeface="Arial" panose="020B0604020202020204" pitchFamily="34" charset="0"/>
                        </a:rPr>
                        <a:t>NEJ</a:t>
                      </a:r>
                    </a:p>
                    <a:p>
                      <a:pPr algn="ctr"/>
                      <a:r>
                        <a:rPr lang="sv-SE" sz="1100" b="0" dirty="0">
                          <a:solidFill>
                            <a:srgbClr val="004059"/>
                          </a:solidFill>
                          <a:latin typeface="MrEavesXLModOT" panose="020B0603060502020204"/>
                          <a:cs typeface="Arial" panose="020B0604020202020204" pitchFamily="34" charset="0"/>
                        </a:rPr>
                        <a:t>(endast vid domstolsärenden, 3 000 kr)                     </a:t>
                      </a:r>
                    </a:p>
                  </a:txBody>
                  <a:tcPr marT="45731" marB="45731" anchor="ctr">
                    <a:solidFill>
                      <a:srgbClr val="E7F3F4"/>
                    </a:solidFill>
                  </a:tcPr>
                </a:tc>
                <a:tc>
                  <a:txBody>
                    <a:bodyPr/>
                    <a:lstStyle/>
                    <a:p>
                      <a:pPr algn="l"/>
                      <a:r>
                        <a:rPr lang="sv-SE" sz="1100" b="0" baseline="0" dirty="0">
                          <a:solidFill>
                            <a:srgbClr val="004059"/>
                          </a:solidFill>
                          <a:latin typeface="MrEavesXLModOT" panose="020B0603060502020204"/>
                          <a:cs typeface="Arial" panose="020B0604020202020204" pitchFamily="34" charset="0"/>
                        </a:rPr>
                        <a:t>                                   JA   </a:t>
                      </a:r>
                    </a:p>
                    <a:p>
                      <a:pPr algn="l"/>
                      <a:r>
                        <a:rPr lang="sv-SE" sz="1100" b="0" baseline="0" dirty="0">
                          <a:solidFill>
                            <a:srgbClr val="004059"/>
                          </a:solidFill>
                          <a:latin typeface="MrEavesXLModOT" panose="020B0603060502020204"/>
                          <a:cs typeface="Arial" panose="020B0604020202020204" pitchFamily="34" charset="0"/>
                        </a:rPr>
                        <a:t>          (alltid </a:t>
                      </a:r>
                      <a:r>
                        <a:rPr lang="sv-SE" sz="1100" b="0" dirty="0">
                          <a:solidFill>
                            <a:srgbClr val="004059"/>
                          </a:solidFill>
                          <a:latin typeface="MrEavesXLModOT" panose="020B0603060502020204"/>
                          <a:cs typeface="Arial" panose="020B0604020202020204" pitchFamily="34" charset="0"/>
                        </a:rPr>
                        <a:t>20 % av belopp,</a:t>
                      </a:r>
                      <a:r>
                        <a:rPr lang="sv-SE" sz="1100" b="0" baseline="0" dirty="0">
                          <a:solidFill>
                            <a:srgbClr val="004059"/>
                          </a:solidFill>
                          <a:latin typeface="MrEavesXLModOT" panose="020B0603060502020204"/>
                          <a:cs typeface="Arial" panose="020B0604020202020204" pitchFamily="34" charset="0"/>
                        </a:rPr>
                        <a:t> l</a:t>
                      </a:r>
                      <a:r>
                        <a:rPr lang="sv-SE" sz="1100" b="0" dirty="0">
                          <a:solidFill>
                            <a:srgbClr val="004059"/>
                          </a:solidFill>
                          <a:latin typeface="MrEavesXLModOT" panose="020B0603060502020204"/>
                          <a:cs typeface="Arial" panose="020B0604020202020204" pitchFamily="34" charset="0"/>
                        </a:rPr>
                        <a:t>ägst 1 800 kr)</a:t>
                      </a:r>
                      <a:endParaRPr lang="sv-SE" sz="1100" b="0" baseline="0" dirty="0">
                        <a:solidFill>
                          <a:srgbClr val="004059"/>
                        </a:solidFill>
                        <a:latin typeface="MrEavesXLModOT" panose="020B0603060502020204"/>
                        <a:cs typeface="Arial" panose="020B0604020202020204" pitchFamily="34" charset="0"/>
                      </a:endParaRPr>
                    </a:p>
                  </a:txBody>
                  <a:tcPr marT="45731" marB="45731" anchor="ctr">
                    <a:solidFill>
                      <a:srgbClr val="E7F3F4"/>
                    </a:solidFill>
                  </a:tcPr>
                </a:tc>
                <a:extLst>
                  <a:ext uri="{0D108BD9-81ED-4DB2-BD59-A6C34878D82A}">
                    <a16:rowId xmlns:a16="http://schemas.microsoft.com/office/drawing/2014/main" val="10002"/>
                  </a:ext>
                </a:extLst>
              </a:tr>
              <a:tr h="178928">
                <a:tc>
                  <a:txBody>
                    <a:bodyPr/>
                    <a:lstStyle/>
                    <a:p>
                      <a:r>
                        <a:rPr lang="sv-SE" sz="1100" b="0" kern="1200" dirty="0">
                          <a:solidFill>
                            <a:srgbClr val="004059"/>
                          </a:solidFill>
                          <a:latin typeface="MrEavesXLModOT" panose="020B0603060502020204"/>
                          <a:ea typeface="+mn-ea"/>
                          <a:cs typeface="Arial" panose="020B0604020202020204" pitchFamily="34" charset="0"/>
                        </a:rPr>
                        <a:t>Maxbelopp</a:t>
                      </a:r>
                    </a:p>
                  </a:txBody>
                  <a:tcPr marT="45731" marB="45731" anchor="ctr">
                    <a:solidFill>
                      <a:schemeClr val="bg1"/>
                    </a:solidFill>
                  </a:tcPr>
                </a:tc>
                <a:tc>
                  <a:txBody>
                    <a:bodyPr/>
                    <a:lstStyle/>
                    <a:p>
                      <a:pPr algn="ctr"/>
                      <a:r>
                        <a:rPr lang="sv-SE" sz="1100" b="0" dirty="0">
                          <a:solidFill>
                            <a:srgbClr val="004059"/>
                          </a:solidFill>
                          <a:latin typeface="MrEavesXLModOT" panose="020B0603060502020204"/>
                          <a:cs typeface="Arial" panose="020B0604020202020204" pitchFamily="34" charset="0"/>
                        </a:rPr>
                        <a:t>2 miljoner kr</a:t>
                      </a:r>
                    </a:p>
                  </a:txBody>
                  <a:tcPr marT="45731" marB="45731" anchor="ctr">
                    <a:solidFill>
                      <a:schemeClr val="bg1"/>
                    </a:solidFill>
                  </a:tcPr>
                </a:tc>
                <a:tc>
                  <a:txBody>
                    <a:bodyPr/>
                    <a:lstStyle/>
                    <a:p>
                      <a:pPr algn="ctr"/>
                      <a:r>
                        <a:rPr lang="sv-SE" sz="1100" b="0" baseline="0" dirty="0">
                          <a:solidFill>
                            <a:srgbClr val="004059"/>
                          </a:solidFill>
                          <a:latin typeface="MrEavesXLModOT" panose="020B0603060502020204"/>
                          <a:cs typeface="Arial" panose="020B0604020202020204" pitchFamily="34" charset="0"/>
                        </a:rPr>
                        <a:t>300 000 kr</a:t>
                      </a:r>
                      <a:endParaRPr lang="sv-SE" sz="1100" b="0" dirty="0">
                        <a:solidFill>
                          <a:srgbClr val="004059"/>
                        </a:solidFill>
                        <a:latin typeface="MrEavesXLModOT" panose="020B0603060502020204"/>
                        <a:cs typeface="Arial" panose="020B0604020202020204" pitchFamily="34" charset="0"/>
                      </a:endParaRPr>
                    </a:p>
                  </a:txBody>
                  <a:tcPr marT="45731" marB="45731" anchor="ctr">
                    <a:solidFill>
                      <a:schemeClr val="bg1"/>
                    </a:solidFill>
                  </a:tcPr>
                </a:tc>
                <a:extLst>
                  <a:ext uri="{0D108BD9-81ED-4DB2-BD59-A6C34878D82A}">
                    <a16:rowId xmlns:a16="http://schemas.microsoft.com/office/drawing/2014/main" val="10003"/>
                  </a:ext>
                </a:extLst>
              </a:tr>
              <a:tr h="294695">
                <a:tc>
                  <a:txBody>
                    <a:bodyPr/>
                    <a:lstStyle/>
                    <a:p>
                      <a:r>
                        <a:rPr lang="sv-SE" sz="1100" b="0" kern="1200" dirty="0" err="1">
                          <a:solidFill>
                            <a:srgbClr val="004059"/>
                          </a:solidFill>
                          <a:latin typeface="MrEavesXLModOT" panose="020B0603060502020204"/>
                          <a:ea typeface="+mn-ea"/>
                          <a:cs typeface="Arial" panose="020B0604020202020204" pitchFamily="34" charset="0"/>
                        </a:rPr>
                        <a:t>Småmål</a:t>
                      </a:r>
                      <a:r>
                        <a:rPr lang="sv-SE" sz="1100" b="0" kern="1200" dirty="0">
                          <a:solidFill>
                            <a:srgbClr val="004059"/>
                          </a:solidFill>
                          <a:latin typeface="MrEavesXLModOT" panose="020B0603060502020204"/>
                          <a:ea typeface="+mn-ea"/>
                          <a:cs typeface="Arial" panose="020B0604020202020204" pitchFamily="34" charset="0"/>
                        </a:rPr>
                        <a:t> </a:t>
                      </a:r>
                      <a:br>
                        <a:rPr lang="sv-SE" sz="1100" b="0" kern="1200" dirty="0">
                          <a:solidFill>
                            <a:srgbClr val="004059"/>
                          </a:solidFill>
                          <a:latin typeface="MrEavesXLModOT" panose="020B0603060502020204"/>
                          <a:ea typeface="+mn-ea"/>
                          <a:cs typeface="Arial" panose="020B0604020202020204" pitchFamily="34" charset="0"/>
                        </a:rPr>
                      </a:br>
                      <a:r>
                        <a:rPr lang="sv-SE" sz="1100" b="0" kern="1200" dirty="0">
                          <a:solidFill>
                            <a:srgbClr val="004059"/>
                          </a:solidFill>
                          <a:latin typeface="MrEavesXLModOT" panose="020B0603060502020204"/>
                          <a:ea typeface="+mn-ea"/>
                          <a:cs typeface="Arial" panose="020B0604020202020204" pitchFamily="34" charset="0"/>
                        </a:rPr>
                        <a:t>(under ett</a:t>
                      </a:r>
                      <a:r>
                        <a:rPr lang="sv-SE" sz="1100" b="0" kern="1200" baseline="0" dirty="0">
                          <a:solidFill>
                            <a:srgbClr val="004059"/>
                          </a:solidFill>
                          <a:latin typeface="MrEavesXLModOT" panose="020B0603060502020204"/>
                          <a:ea typeface="+mn-ea"/>
                          <a:cs typeface="Arial" panose="020B0604020202020204" pitchFamily="34" charset="0"/>
                        </a:rPr>
                        <a:t> halvt prisbasbelopp</a:t>
                      </a:r>
                      <a:r>
                        <a:rPr lang="sv-SE" sz="1100" b="0" kern="1200" dirty="0">
                          <a:solidFill>
                            <a:srgbClr val="004059"/>
                          </a:solidFill>
                          <a:latin typeface="MrEavesXLModOT" panose="020B0603060502020204"/>
                          <a:ea typeface="+mn-ea"/>
                          <a:cs typeface="Arial" panose="020B0604020202020204" pitchFamily="34" charset="0"/>
                        </a:rPr>
                        <a:t>)</a:t>
                      </a:r>
                    </a:p>
                  </a:txBody>
                  <a:tcPr marT="45731" marB="45731" anchor="ctr">
                    <a:solidFill>
                      <a:srgbClr val="E7F3F4"/>
                    </a:solidFill>
                  </a:tcPr>
                </a:tc>
                <a:tc>
                  <a:txBody>
                    <a:bodyPr/>
                    <a:lstStyle/>
                    <a:p>
                      <a:pPr algn="ctr"/>
                      <a:r>
                        <a:rPr lang="sv-SE" sz="1100" b="0" dirty="0">
                          <a:solidFill>
                            <a:srgbClr val="004059"/>
                          </a:solidFill>
                          <a:latin typeface="MrEavesXLModOT" panose="020B0603060502020204"/>
                          <a:cs typeface="Arial" panose="020B0604020202020204" pitchFamily="34" charset="0"/>
                        </a:rPr>
                        <a:t>JA</a:t>
                      </a:r>
                    </a:p>
                  </a:txBody>
                  <a:tcPr marT="45731" marB="45731" anchor="ctr">
                    <a:solidFill>
                      <a:srgbClr val="E7F3F4"/>
                    </a:solidFill>
                  </a:tcPr>
                </a:tc>
                <a:tc>
                  <a:txBody>
                    <a:bodyPr/>
                    <a:lstStyle/>
                    <a:p>
                      <a:pPr algn="ctr"/>
                      <a:r>
                        <a:rPr lang="sv-SE" sz="1100" b="0" dirty="0">
                          <a:solidFill>
                            <a:srgbClr val="004059"/>
                          </a:solidFill>
                          <a:latin typeface="MrEavesXLModOT" panose="020B0603060502020204"/>
                          <a:cs typeface="Arial" panose="020B0604020202020204" pitchFamily="34" charset="0"/>
                        </a:rPr>
                        <a:t>NEJ</a:t>
                      </a:r>
                    </a:p>
                  </a:txBody>
                  <a:tcPr marT="45731" marB="45731" anchor="ctr">
                    <a:solidFill>
                      <a:srgbClr val="E7F3F4"/>
                    </a:solidFill>
                  </a:tcPr>
                </a:tc>
                <a:extLst>
                  <a:ext uri="{0D108BD9-81ED-4DB2-BD59-A6C34878D82A}">
                    <a16:rowId xmlns:a16="http://schemas.microsoft.com/office/drawing/2014/main" val="10004"/>
                  </a:ext>
                </a:extLst>
              </a:tr>
              <a:tr h="410462">
                <a:tc>
                  <a:txBody>
                    <a:bodyPr/>
                    <a:lstStyle/>
                    <a:p>
                      <a:r>
                        <a:rPr lang="sv-SE" sz="1100" b="0" kern="1200" dirty="0">
                          <a:solidFill>
                            <a:srgbClr val="004059"/>
                          </a:solidFill>
                          <a:latin typeface="MrEavesXLModOT" panose="020B0603060502020204"/>
                          <a:ea typeface="+mn-ea"/>
                          <a:cs typeface="Arial" panose="020B0604020202020204" pitchFamily="34" charset="0"/>
                        </a:rPr>
                        <a:t>Förvaltningsdomstol</a:t>
                      </a:r>
                      <a:br>
                        <a:rPr lang="sv-SE" sz="1100" b="0" kern="1200" dirty="0">
                          <a:solidFill>
                            <a:srgbClr val="004059"/>
                          </a:solidFill>
                          <a:latin typeface="MrEavesXLModOT" panose="020B0603060502020204"/>
                          <a:ea typeface="+mn-ea"/>
                          <a:cs typeface="Arial" panose="020B0604020202020204" pitchFamily="34" charset="0"/>
                        </a:rPr>
                      </a:br>
                      <a:r>
                        <a:rPr lang="sv-SE" sz="1100" b="0" kern="1200" dirty="0">
                          <a:solidFill>
                            <a:srgbClr val="004059"/>
                          </a:solidFill>
                          <a:latin typeface="MrEavesXLModOT" panose="020B0603060502020204"/>
                          <a:ea typeface="+mn-ea"/>
                          <a:cs typeface="Arial" panose="020B0604020202020204" pitchFamily="34" charset="0"/>
                        </a:rPr>
                        <a:t>(Försäkringskassan, Transportstyrelsen, bygglov, kommun)</a:t>
                      </a:r>
                    </a:p>
                  </a:txBody>
                  <a:tcPr marT="45731" marB="45731" anchor="ctr">
                    <a:solidFill>
                      <a:schemeClr val="bg1"/>
                    </a:solidFill>
                  </a:tcPr>
                </a:tc>
                <a:tc>
                  <a:txBody>
                    <a:bodyPr/>
                    <a:lstStyle/>
                    <a:p>
                      <a:pPr algn="ctr"/>
                      <a:r>
                        <a:rPr lang="sv-SE" sz="1100" b="0" dirty="0">
                          <a:solidFill>
                            <a:srgbClr val="004059"/>
                          </a:solidFill>
                          <a:latin typeface="MrEavesXLModOT" panose="020B0603060502020204"/>
                          <a:cs typeface="Arial" panose="020B0604020202020204" pitchFamily="34" charset="0"/>
                        </a:rPr>
                        <a:t>JA</a:t>
                      </a:r>
                    </a:p>
                  </a:txBody>
                  <a:tcPr marT="45731" marB="45731" anchor="ctr">
                    <a:solidFill>
                      <a:schemeClr val="bg1"/>
                    </a:solidFill>
                  </a:tcPr>
                </a:tc>
                <a:tc>
                  <a:txBody>
                    <a:bodyPr/>
                    <a:lstStyle/>
                    <a:p>
                      <a:pPr algn="ctr"/>
                      <a:r>
                        <a:rPr lang="sv-SE" sz="1100" b="0" baseline="0" dirty="0">
                          <a:solidFill>
                            <a:srgbClr val="004059"/>
                          </a:solidFill>
                          <a:latin typeface="MrEavesXLModOT" panose="020B0603060502020204"/>
                          <a:cs typeface="Arial" panose="020B0604020202020204" pitchFamily="34" charset="0"/>
                        </a:rPr>
                        <a:t>NEJ</a:t>
                      </a:r>
                    </a:p>
                  </a:txBody>
                  <a:tcPr marT="45731" marB="45731" anchor="ctr">
                    <a:solidFill>
                      <a:schemeClr val="bg1"/>
                    </a:solidFill>
                  </a:tcPr>
                </a:tc>
                <a:extLst>
                  <a:ext uri="{0D108BD9-81ED-4DB2-BD59-A6C34878D82A}">
                    <a16:rowId xmlns:a16="http://schemas.microsoft.com/office/drawing/2014/main" val="10005"/>
                  </a:ext>
                </a:extLst>
              </a:tr>
              <a:tr h="178928">
                <a:tc>
                  <a:txBody>
                    <a:bodyPr/>
                    <a:lstStyle/>
                    <a:p>
                      <a:r>
                        <a:rPr lang="sv-SE" sz="1100" b="0" kern="1200" dirty="0">
                          <a:solidFill>
                            <a:srgbClr val="004059"/>
                          </a:solidFill>
                          <a:latin typeface="MrEavesXLModOT" panose="020B0603060502020204"/>
                          <a:ea typeface="+mn-ea"/>
                          <a:cs typeface="Arial" panose="020B0604020202020204" pitchFamily="34" charset="0"/>
                        </a:rPr>
                        <a:t>Tvist mellan tidigare</a:t>
                      </a:r>
                      <a:r>
                        <a:rPr lang="sv-SE" sz="1100" b="0" kern="1200" baseline="0" dirty="0">
                          <a:solidFill>
                            <a:srgbClr val="004059"/>
                          </a:solidFill>
                          <a:latin typeface="MrEavesXLModOT" panose="020B0603060502020204"/>
                          <a:ea typeface="+mn-ea"/>
                          <a:cs typeface="Arial" panose="020B0604020202020204" pitchFamily="34" charset="0"/>
                        </a:rPr>
                        <a:t> makar</a:t>
                      </a:r>
                      <a:r>
                        <a:rPr lang="sv-SE" sz="1100" b="0" kern="1200" dirty="0">
                          <a:solidFill>
                            <a:srgbClr val="004059"/>
                          </a:solidFill>
                          <a:latin typeface="MrEavesXLModOT" panose="020B0603060502020204"/>
                          <a:ea typeface="+mn-ea"/>
                          <a:cs typeface="Arial" panose="020B0604020202020204" pitchFamily="34" charset="0"/>
                        </a:rPr>
                        <a:t> eller sambor</a:t>
                      </a:r>
                    </a:p>
                  </a:txBody>
                  <a:tcPr marT="45731" marB="45731" anchor="ctr">
                    <a:solidFill>
                      <a:srgbClr val="E7F3F4"/>
                    </a:solidFill>
                  </a:tcPr>
                </a:tc>
                <a:tc>
                  <a:txBody>
                    <a:bodyPr/>
                    <a:lstStyle/>
                    <a:p>
                      <a:pPr algn="ctr"/>
                      <a:r>
                        <a:rPr lang="sv-SE" sz="1100" b="0" dirty="0">
                          <a:solidFill>
                            <a:srgbClr val="004059"/>
                          </a:solidFill>
                          <a:latin typeface="MrEavesXLModOT" panose="020B0603060502020204"/>
                          <a:cs typeface="Arial" panose="020B0604020202020204" pitchFamily="34" charset="0"/>
                        </a:rPr>
                        <a:t>JA</a:t>
                      </a:r>
                    </a:p>
                  </a:txBody>
                  <a:tcPr marT="45731" marB="45731" anchor="ctr">
                    <a:solidFill>
                      <a:srgbClr val="E7F3F4"/>
                    </a:solidFill>
                  </a:tcPr>
                </a:tc>
                <a:tc>
                  <a:txBody>
                    <a:bodyPr/>
                    <a:lstStyle/>
                    <a:p>
                      <a:pPr algn="ctr"/>
                      <a:r>
                        <a:rPr lang="sv-SE" sz="1100" b="0" dirty="0">
                          <a:solidFill>
                            <a:srgbClr val="004059"/>
                          </a:solidFill>
                          <a:latin typeface="MrEavesXLModOT" panose="020B0603060502020204"/>
                          <a:cs typeface="Arial" panose="020B0604020202020204" pitchFamily="34" charset="0"/>
                        </a:rPr>
                        <a:t>NEJ</a:t>
                      </a:r>
                    </a:p>
                  </a:txBody>
                  <a:tcPr marT="45731" marB="45731" anchor="ctr">
                    <a:solidFill>
                      <a:srgbClr val="E7F3F4"/>
                    </a:solidFill>
                  </a:tcPr>
                </a:tc>
                <a:extLst>
                  <a:ext uri="{0D108BD9-81ED-4DB2-BD59-A6C34878D82A}">
                    <a16:rowId xmlns:a16="http://schemas.microsoft.com/office/drawing/2014/main" val="10006"/>
                  </a:ext>
                </a:extLst>
              </a:tr>
              <a:tr h="294695">
                <a:tc>
                  <a:txBody>
                    <a:bodyPr/>
                    <a:lstStyle/>
                    <a:p>
                      <a:r>
                        <a:rPr lang="sv-SE" sz="1100" b="0" dirty="0">
                          <a:solidFill>
                            <a:srgbClr val="004059"/>
                          </a:solidFill>
                          <a:latin typeface="MrEavesXLModOT" panose="020B0603060502020204"/>
                          <a:cs typeface="Arial" panose="020B0604020202020204" pitchFamily="34" charset="0"/>
                        </a:rPr>
                        <a:t>Biträde vid arv</a:t>
                      </a:r>
                      <a:r>
                        <a:rPr lang="sv-SE" sz="1100" b="0" baseline="0" dirty="0">
                          <a:solidFill>
                            <a:srgbClr val="004059"/>
                          </a:solidFill>
                          <a:latin typeface="MrEavesXLModOT" panose="020B0603060502020204"/>
                          <a:cs typeface="Arial" panose="020B0604020202020204" pitchFamily="34" charset="0"/>
                        </a:rPr>
                        <a:t> (skiftesman eller boutredningsman) och bodelning (bodelningsförrättare)</a:t>
                      </a:r>
                      <a:endParaRPr lang="sv-SE" sz="1100" b="0" dirty="0">
                        <a:solidFill>
                          <a:srgbClr val="004059"/>
                        </a:solidFill>
                        <a:latin typeface="MrEavesXLModOT" panose="020B0603060502020204"/>
                        <a:cs typeface="Arial" panose="020B0604020202020204" pitchFamily="34" charset="0"/>
                      </a:endParaRPr>
                    </a:p>
                  </a:txBody>
                  <a:tcPr marT="45731" marB="45731" anchor="ctr">
                    <a:solidFill>
                      <a:schemeClr val="bg1"/>
                    </a:solidFill>
                  </a:tcPr>
                </a:tc>
                <a:tc>
                  <a:txBody>
                    <a:bodyPr/>
                    <a:lstStyle/>
                    <a:p>
                      <a:pPr algn="ctr"/>
                      <a:r>
                        <a:rPr lang="sv-SE" sz="1100" b="0" dirty="0">
                          <a:solidFill>
                            <a:srgbClr val="004059"/>
                          </a:solidFill>
                          <a:latin typeface="MrEavesXLModOT" panose="020B0603060502020204"/>
                          <a:cs typeface="Arial" panose="020B0604020202020204" pitchFamily="34" charset="0"/>
                        </a:rPr>
                        <a:t>JA</a:t>
                      </a:r>
                    </a:p>
                  </a:txBody>
                  <a:tcPr marT="45731" marB="45731" anchor="ctr">
                    <a:solidFill>
                      <a:schemeClr val="bg1"/>
                    </a:solidFill>
                  </a:tcPr>
                </a:tc>
                <a:tc>
                  <a:txBody>
                    <a:bodyPr/>
                    <a:lstStyle/>
                    <a:p>
                      <a:pPr algn="ctr"/>
                      <a:r>
                        <a:rPr lang="sv-SE" sz="1100" b="0" dirty="0">
                          <a:solidFill>
                            <a:srgbClr val="004059"/>
                          </a:solidFill>
                          <a:latin typeface="MrEavesXLModOT" panose="020B0603060502020204"/>
                          <a:cs typeface="Arial" panose="020B0604020202020204" pitchFamily="34" charset="0"/>
                        </a:rPr>
                        <a:t>NEJ</a:t>
                      </a:r>
                    </a:p>
                  </a:txBody>
                  <a:tcPr marT="45731" marB="45731" anchor="ctr">
                    <a:solidFill>
                      <a:schemeClr val="bg1"/>
                    </a:solidFill>
                  </a:tcPr>
                </a:tc>
                <a:extLst>
                  <a:ext uri="{0D108BD9-81ED-4DB2-BD59-A6C34878D82A}">
                    <a16:rowId xmlns:a16="http://schemas.microsoft.com/office/drawing/2014/main" val="10007"/>
                  </a:ext>
                </a:extLst>
              </a:tr>
              <a:tr h="2946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100" b="0" dirty="0">
                          <a:solidFill>
                            <a:srgbClr val="004059"/>
                          </a:solidFill>
                          <a:latin typeface="MrEavesXLModOT" panose="020B0603060502020204"/>
                          <a:cs typeface="Arial" panose="020B0604020202020204" pitchFamily="34" charset="0"/>
                        </a:rPr>
                        <a:t>Tvist om barn inom ett år efter separation</a:t>
                      </a:r>
                    </a:p>
                  </a:txBody>
                  <a:tcPr marT="45731" marB="45731" anchor="ctr">
                    <a:solidFill>
                      <a:srgbClr val="E7F3F4"/>
                    </a:solidFill>
                  </a:tcPr>
                </a:tc>
                <a:tc>
                  <a:txBody>
                    <a:bodyPr/>
                    <a:lstStyle/>
                    <a:p>
                      <a:pPr algn="ctr"/>
                      <a:r>
                        <a:rPr lang="sv-SE" sz="1100" b="0" dirty="0">
                          <a:solidFill>
                            <a:srgbClr val="004059"/>
                          </a:solidFill>
                          <a:latin typeface="MrEavesXLModOT" panose="020B0603060502020204"/>
                          <a:cs typeface="Arial" panose="020B0604020202020204" pitchFamily="34" charset="0"/>
                        </a:rPr>
                        <a:t>JA</a:t>
                      </a:r>
                    </a:p>
                  </a:txBody>
                  <a:tcPr marT="45731" marB="45731" anchor="ctr">
                    <a:solidFill>
                      <a:srgbClr val="E7F3F4"/>
                    </a:solidFill>
                  </a:tcPr>
                </a:tc>
                <a:tc>
                  <a:txBody>
                    <a:bodyPr/>
                    <a:lstStyle/>
                    <a:p>
                      <a:pPr algn="ctr"/>
                      <a:r>
                        <a:rPr lang="sv-SE" sz="1100" b="0" dirty="0">
                          <a:solidFill>
                            <a:srgbClr val="004059"/>
                          </a:solidFill>
                          <a:latin typeface="MrEavesXLModOT" panose="020B0603060502020204"/>
                          <a:cs typeface="Arial" panose="020B0604020202020204" pitchFamily="34" charset="0"/>
                        </a:rPr>
                        <a:t>NEJ</a:t>
                      </a:r>
                    </a:p>
                  </a:txBody>
                  <a:tcPr marT="45731" marB="45731" anchor="ctr">
                    <a:solidFill>
                      <a:srgbClr val="E7F3F4"/>
                    </a:solidFill>
                  </a:tcPr>
                </a:tc>
                <a:extLst>
                  <a:ext uri="{0D108BD9-81ED-4DB2-BD59-A6C34878D82A}">
                    <a16:rowId xmlns:a16="http://schemas.microsoft.com/office/drawing/2014/main" val="10008"/>
                  </a:ext>
                </a:extLst>
              </a:tr>
              <a:tr h="1789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100" b="0" kern="1200" dirty="0">
                          <a:solidFill>
                            <a:srgbClr val="004059"/>
                          </a:solidFill>
                          <a:latin typeface="MrEavesXLModOT" panose="020B0603060502020204"/>
                          <a:ea typeface="+mn-ea"/>
                          <a:cs typeface="Arial" panose="020B0604020202020204" pitchFamily="34" charset="0"/>
                        </a:rPr>
                        <a:t>Karens</a:t>
                      </a:r>
                    </a:p>
                  </a:txBody>
                  <a:tcPr marT="45731" marB="45731" anchor="ctr">
                    <a:solidFill>
                      <a:schemeClr val="bg1"/>
                    </a:solidFill>
                  </a:tcPr>
                </a:tc>
                <a:tc>
                  <a:txBody>
                    <a:bodyPr/>
                    <a:lstStyle/>
                    <a:p>
                      <a:pPr algn="ctr"/>
                      <a:r>
                        <a:rPr lang="sv-SE" sz="1100" b="0" dirty="0">
                          <a:solidFill>
                            <a:srgbClr val="004059"/>
                          </a:solidFill>
                          <a:latin typeface="MrEavesXLModOT" panose="020B0603060502020204"/>
                          <a:cs typeface="Arial" panose="020B0604020202020204" pitchFamily="34" charset="0"/>
                        </a:rPr>
                        <a:t>NEJ</a:t>
                      </a:r>
                    </a:p>
                  </a:txBody>
                  <a:tcPr marT="45731" marB="45731" anchor="ctr">
                    <a:solidFill>
                      <a:schemeClr val="bg1"/>
                    </a:solidFill>
                  </a:tcPr>
                </a:tc>
                <a:tc>
                  <a:txBody>
                    <a:bodyPr/>
                    <a:lstStyle/>
                    <a:p>
                      <a:pPr algn="ctr"/>
                      <a:r>
                        <a:rPr lang="sv-SE" sz="1100" b="0" dirty="0">
                          <a:solidFill>
                            <a:srgbClr val="004059"/>
                          </a:solidFill>
                          <a:latin typeface="MrEavesXLModOT" panose="020B0603060502020204"/>
                          <a:cs typeface="Arial" panose="020B0604020202020204" pitchFamily="34" charset="0"/>
                        </a:rPr>
                        <a:t>JA</a:t>
                      </a:r>
                    </a:p>
                  </a:txBody>
                  <a:tcPr marT="45731" marB="45731" anchor="ctr">
                    <a:solidFill>
                      <a:schemeClr val="bg1"/>
                    </a:solidFill>
                  </a:tcPr>
                </a:tc>
                <a:extLst>
                  <a:ext uri="{0D108BD9-81ED-4DB2-BD59-A6C34878D82A}">
                    <a16:rowId xmlns:a16="http://schemas.microsoft.com/office/drawing/2014/main" val="10009"/>
                  </a:ext>
                </a:extLst>
              </a:tr>
            </a:tbl>
          </a:graphicData>
        </a:graphic>
      </p:graphicFrame>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037" y="4652988"/>
            <a:ext cx="80962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42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731DF927-1FA0-F6BD-1F77-A2E2AE39985A}"/>
              </a:ext>
            </a:extLst>
          </p:cNvPr>
          <p:cNvSpPr txBox="1">
            <a:spLocks/>
          </p:cNvSpPr>
          <p:nvPr/>
        </p:nvSpPr>
        <p:spPr>
          <a:xfrm>
            <a:off x="2664276" y="722937"/>
            <a:ext cx="4498524" cy="830997"/>
          </a:xfrm>
          <a:prstGeom prst="rect">
            <a:avLst/>
          </a:prstGeom>
        </p:spPr>
        <p:txBody>
          <a:bodyPr vert="horz" wrap="square" lIns="0" tIns="0" rIns="0" bIns="0" rtlCol="0">
            <a:spAutoFit/>
          </a:bodyPr>
          <a:lstStyle>
            <a:lvl1pPr marL="0">
              <a:defRPr sz="1800" b="0" i="0">
                <a:solidFill>
                  <a:srgbClr val="3036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sv-SE" sz="2400" b="1" kern="0" dirty="0">
                <a:solidFill>
                  <a:schemeClr val="accent1">
                    <a:lumMod val="50000"/>
                  </a:schemeClr>
                </a:solidFill>
                <a:latin typeface="MrEavesXLModOT" panose="020B0603060502020204"/>
              </a:rPr>
              <a:t>Juristförsäkring i fackförbund.</a:t>
            </a:r>
          </a:p>
          <a:p>
            <a:endParaRPr lang="sv-SE" sz="1600" kern="0" dirty="0">
              <a:solidFill>
                <a:schemeClr val="accent1">
                  <a:lumMod val="50000"/>
                </a:schemeClr>
              </a:solidFill>
              <a:latin typeface="MrEavesXLModOT" panose="020B0603060502020204"/>
            </a:endParaRPr>
          </a:p>
          <a:p>
            <a:endParaRPr lang="sv-SE" sz="1400" kern="0" dirty="0">
              <a:solidFill>
                <a:schemeClr val="accent1">
                  <a:lumMod val="50000"/>
                </a:schemeClr>
              </a:solidFill>
              <a:latin typeface="MrEavesXLModOT" panose="020B0603060502020204"/>
            </a:endParaRPr>
          </a:p>
        </p:txBody>
      </p:sp>
      <p:pic>
        <p:nvPicPr>
          <p:cNvPr id="3" name="Bildobjekt 2">
            <a:extLst>
              <a:ext uri="{FF2B5EF4-FFF2-40B4-BE49-F238E27FC236}">
                <a16:creationId xmlns:a16="http://schemas.microsoft.com/office/drawing/2014/main" id="{42F45772-B087-AF3A-C0AA-03DA8D030CCF}"/>
              </a:ext>
            </a:extLst>
          </p:cNvPr>
          <p:cNvPicPr>
            <a:picLocks noChangeAspect="1"/>
          </p:cNvPicPr>
          <p:nvPr/>
        </p:nvPicPr>
        <p:blipFill>
          <a:blip r:embed="rId3"/>
          <a:stretch>
            <a:fillRect/>
          </a:stretch>
        </p:blipFill>
        <p:spPr>
          <a:xfrm>
            <a:off x="582584" y="1337064"/>
            <a:ext cx="7978831" cy="2834886"/>
          </a:xfrm>
          <a:prstGeom prst="rect">
            <a:avLst/>
          </a:prstGeom>
        </p:spPr>
      </p:pic>
    </p:spTree>
    <p:extLst>
      <p:ext uri="{BB962C8B-B14F-4D97-AF65-F5344CB8AC3E}">
        <p14:creationId xmlns:p14="http://schemas.microsoft.com/office/powerpoint/2010/main" val="2405641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731DF927-1FA0-F6BD-1F77-A2E2AE39985A}"/>
              </a:ext>
            </a:extLst>
          </p:cNvPr>
          <p:cNvSpPr txBox="1">
            <a:spLocks/>
          </p:cNvSpPr>
          <p:nvPr/>
        </p:nvSpPr>
        <p:spPr>
          <a:xfrm>
            <a:off x="609600" y="740985"/>
            <a:ext cx="4419600" cy="3354765"/>
          </a:xfrm>
          <a:prstGeom prst="rect">
            <a:avLst/>
          </a:prstGeom>
        </p:spPr>
        <p:txBody>
          <a:bodyPr vert="horz" wrap="square" lIns="0" tIns="0" rIns="0" bIns="0" rtlCol="0">
            <a:spAutoFit/>
          </a:bodyPr>
          <a:lstStyle>
            <a:lvl1pPr marL="0">
              <a:defRPr sz="1800" b="0" i="0">
                <a:solidFill>
                  <a:srgbClr val="3036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pPr>
            <a:r>
              <a:rPr lang="sv-SE" sz="2400" b="1" kern="0" dirty="0">
                <a:solidFill>
                  <a:schemeClr val="accent1">
                    <a:lumMod val="50000"/>
                  </a:schemeClr>
                </a:solidFill>
                <a:latin typeface="MrEavesXLModOT" panose="020B0603060502020204"/>
              </a:rPr>
              <a:t>Områden du får hjälp med.</a:t>
            </a:r>
          </a:p>
          <a:p>
            <a:pPr marL="285750" indent="-285750">
              <a:lnSpc>
                <a:spcPct val="150000"/>
              </a:lnSpc>
              <a:buFont typeface="Wingdings" panose="05000000000000000000" pitchFamily="2" charset="2"/>
              <a:buChar char="û"/>
            </a:pPr>
            <a:r>
              <a:rPr lang="sv-SE" sz="1600" kern="0" dirty="0">
                <a:solidFill>
                  <a:schemeClr val="accent1">
                    <a:lumMod val="50000"/>
                  </a:schemeClr>
                </a:solidFill>
                <a:latin typeface="MrEavesXLModOT" panose="020B0603060502020204"/>
              </a:rPr>
              <a:t>Gift &amp; sambo</a:t>
            </a:r>
          </a:p>
          <a:p>
            <a:pPr marL="285750" indent="-285750">
              <a:buFont typeface="Wingdings" panose="05000000000000000000" pitchFamily="2" charset="2"/>
              <a:buChar char="û"/>
            </a:pPr>
            <a:r>
              <a:rPr lang="sv-SE" sz="1600" kern="0" dirty="0">
                <a:solidFill>
                  <a:schemeClr val="accent1">
                    <a:lumMod val="50000"/>
                  </a:schemeClr>
                </a:solidFill>
                <a:latin typeface="MrEavesXLModOT" panose="020B0603060502020204"/>
              </a:rPr>
              <a:t>Barn &amp; familj</a:t>
            </a:r>
          </a:p>
          <a:p>
            <a:pPr marL="285750" indent="-285750">
              <a:buFont typeface="Wingdings" panose="05000000000000000000" pitchFamily="2" charset="2"/>
              <a:buChar char="û"/>
            </a:pPr>
            <a:r>
              <a:rPr lang="sv-SE" sz="1600" kern="0" dirty="0">
                <a:solidFill>
                  <a:schemeClr val="accent1">
                    <a:lumMod val="50000"/>
                  </a:schemeClr>
                </a:solidFill>
                <a:latin typeface="MrEavesXLModOT" panose="020B0603060502020204"/>
              </a:rPr>
              <a:t>Sjukpenning, sjukersättning &amp; aktivitetsersättning</a:t>
            </a:r>
          </a:p>
          <a:p>
            <a:pPr marL="285750" indent="-285750">
              <a:buFont typeface="Wingdings" panose="05000000000000000000" pitchFamily="2" charset="2"/>
              <a:buChar char="û"/>
            </a:pPr>
            <a:r>
              <a:rPr lang="sv-SE" sz="1600" kern="0" dirty="0">
                <a:solidFill>
                  <a:schemeClr val="accent1">
                    <a:lumMod val="50000"/>
                  </a:schemeClr>
                </a:solidFill>
                <a:latin typeface="MrEavesXLModOT" panose="020B0603060502020204"/>
              </a:rPr>
              <a:t>Arv &amp; gåva</a:t>
            </a:r>
          </a:p>
          <a:p>
            <a:pPr marL="285750" indent="-285750">
              <a:buFont typeface="Wingdings" panose="05000000000000000000" pitchFamily="2" charset="2"/>
              <a:buChar char="û"/>
            </a:pPr>
            <a:r>
              <a:rPr lang="sv-SE" sz="1600" kern="0" dirty="0">
                <a:solidFill>
                  <a:schemeClr val="accent1">
                    <a:lumMod val="50000"/>
                  </a:schemeClr>
                </a:solidFill>
                <a:latin typeface="MrEavesXLModOT" panose="020B0603060502020204"/>
              </a:rPr>
              <a:t>Köp- &amp; konsumenträtt</a:t>
            </a:r>
          </a:p>
          <a:p>
            <a:pPr marL="285750" indent="-285750">
              <a:buFont typeface="Wingdings" panose="05000000000000000000" pitchFamily="2" charset="2"/>
              <a:buChar char="û"/>
            </a:pPr>
            <a:r>
              <a:rPr lang="sv-SE" sz="1600" kern="0" dirty="0">
                <a:solidFill>
                  <a:schemeClr val="accent1">
                    <a:lumMod val="50000"/>
                  </a:schemeClr>
                </a:solidFill>
                <a:latin typeface="MrEavesXLModOT" panose="020B0603060502020204"/>
              </a:rPr>
              <a:t>Bostad &amp; egendom</a:t>
            </a:r>
          </a:p>
          <a:p>
            <a:pPr marL="285750" indent="-285750">
              <a:buFont typeface="Wingdings" panose="05000000000000000000" pitchFamily="2" charset="2"/>
              <a:buChar char="û"/>
            </a:pPr>
            <a:r>
              <a:rPr lang="sv-SE" sz="1600" kern="0" dirty="0">
                <a:solidFill>
                  <a:schemeClr val="accent1">
                    <a:lumMod val="50000"/>
                  </a:schemeClr>
                </a:solidFill>
                <a:latin typeface="MrEavesXLModOT" panose="020B0603060502020204"/>
              </a:rPr>
              <a:t>ID-stöld &amp; nätkränkning</a:t>
            </a:r>
          </a:p>
          <a:p>
            <a:pPr marL="285750" indent="-285750">
              <a:buFont typeface="Wingdings" panose="05000000000000000000" pitchFamily="2" charset="2"/>
              <a:buChar char="û"/>
            </a:pPr>
            <a:r>
              <a:rPr lang="sv-SE" sz="1600" kern="0" dirty="0">
                <a:solidFill>
                  <a:schemeClr val="accent1">
                    <a:lumMod val="50000"/>
                  </a:schemeClr>
                </a:solidFill>
                <a:latin typeface="MrEavesXLModOT" panose="020B0603060502020204"/>
              </a:rPr>
              <a:t>Anhöriginvandring</a:t>
            </a:r>
          </a:p>
          <a:p>
            <a:pPr marL="285750" indent="-285750">
              <a:buFont typeface="Wingdings" panose="05000000000000000000" pitchFamily="2" charset="2"/>
              <a:buChar char="û"/>
            </a:pPr>
            <a:r>
              <a:rPr lang="sv-SE" sz="1600" kern="0" dirty="0">
                <a:solidFill>
                  <a:schemeClr val="accent1">
                    <a:lumMod val="50000"/>
                  </a:schemeClr>
                </a:solidFill>
                <a:latin typeface="MrEavesXLModOT" panose="020B0603060502020204"/>
              </a:rPr>
              <a:t>LSS, personlig assistans</a:t>
            </a:r>
          </a:p>
          <a:p>
            <a:endParaRPr lang="sv-SE" sz="1600" kern="0" dirty="0">
              <a:solidFill>
                <a:schemeClr val="accent1">
                  <a:lumMod val="50000"/>
                </a:schemeClr>
              </a:solidFill>
              <a:latin typeface="MrEavesXLModOT" panose="020B0603060502020204"/>
            </a:endParaRPr>
          </a:p>
          <a:p>
            <a:endParaRPr lang="sv-SE" sz="1400" kern="0" dirty="0">
              <a:solidFill>
                <a:schemeClr val="accent1">
                  <a:lumMod val="50000"/>
                </a:schemeClr>
              </a:solidFill>
              <a:latin typeface="MrEavesXLModOT" panose="020B0603060502020204"/>
            </a:endParaRPr>
          </a:p>
        </p:txBody>
      </p:sp>
      <p:pic>
        <p:nvPicPr>
          <p:cNvPr id="2" name="Platshållare för bild 6">
            <a:extLst>
              <a:ext uri="{FF2B5EF4-FFF2-40B4-BE49-F238E27FC236}">
                <a16:creationId xmlns:a16="http://schemas.microsoft.com/office/drawing/2014/main" id="{3058F69B-D86E-2DEF-3EA5-9A734FA15631}"/>
              </a:ext>
            </a:extLst>
          </p:cNvPr>
          <p:cNvPicPr>
            <a:picLocks noChangeAspect="1"/>
          </p:cNvPicPr>
          <p:nvPr/>
        </p:nvPicPr>
        <p:blipFill>
          <a:blip r:embed="rId3" cstate="print">
            <a:extLst>
              <a:ext uri="{28A0092B-C50C-407E-A947-70E740481C1C}">
                <a14:useLocalDpi xmlns:a14="http://schemas.microsoft.com/office/drawing/2010/main" val="0"/>
              </a:ext>
            </a:extLst>
          </a:blip>
          <a:srcRect t="2000" b="2000"/>
          <a:stretch>
            <a:fillRect/>
          </a:stretch>
        </p:blipFill>
        <p:spPr>
          <a:xfrm>
            <a:off x="5565169" y="-2322"/>
            <a:ext cx="3571397" cy="5143500"/>
          </a:xfrm>
          <a:prstGeom prst="rect">
            <a:avLst/>
          </a:prstGeom>
        </p:spPr>
      </p:pic>
    </p:spTree>
    <p:extLst>
      <p:ext uri="{BB962C8B-B14F-4D97-AF65-F5344CB8AC3E}">
        <p14:creationId xmlns:p14="http://schemas.microsoft.com/office/powerpoint/2010/main" val="896410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731DF927-1FA0-F6BD-1F77-A2E2AE39985A}"/>
              </a:ext>
            </a:extLst>
          </p:cNvPr>
          <p:cNvSpPr txBox="1">
            <a:spLocks/>
          </p:cNvSpPr>
          <p:nvPr/>
        </p:nvSpPr>
        <p:spPr>
          <a:xfrm>
            <a:off x="609600" y="644188"/>
            <a:ext cx="4419600" cy="3816429"/>
          </a:xfrm>
          <a:prstGeom prst="rect">
            <a:avLst/>
          </a:prstGeom>
        </p:spPr>
        <p:txBody>
          <a:bodyPr vert="horz" wrap="square" lIns="0" tIns="0" rIns="0" bIns="0" rtlCol="0">
            <a:spAutoFit/>
          </a:bodyPr>
          <a:lstStyle>
            <a:lvl1pPr marL="0">
              <a:defRPr sz="1800" b="0" i="0">
                <a:solidFill>
                  <a:srgbClr val="3036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sv-SE" b="1" kern="0" dirty="0">
                <a:solidFill>
                  <a:schemeClr val="accent1">
                    <a:lumMod val="50000"/>
                  </a:schemeClr>
                </a:solidFill>
                <a:latin typeface="MrEavesXLModOT" panose="020B0603060502020204"/>
              </a:rPr>
              <a:t>Återkoppling från några </a:t>
            </a:r>
            <a:r>
              <a:rPr lang="sv-SE" b="1" kern="0" dirty="0" err="1">
                <a:solidFill>
                  <a:schemeClr val="accent1">
                    <a:lumMod val="50000"/>
                  </a:schemeClr>
                </a:solidFill>
                <a:latin typeface="MrEavesXLModOT" panose="020B0603060502020204"/>
              </a:rPr>
              <a:t>Seko-medlemmar</a:t>
            </a:r>
            <a:r>
              <a:rPr lang="sv-SE" b="1" kern="0" dirty="0">
                <a:solidFill>
                  <a:schemeClr val="accent1">
                    <a:lumMod val="50000"/>
                  </a:schemeClr>
                </a:solidFill>
                <a:latin typeface="MrEavesXLModOT" panose="020B0603060502020204"/>
              </a:rPr>
              <a:t>.</a:t>
            </a:r>
          </a:p>
          <a:p>
            <a:pPr>
              <a:spcBef>
                <a:spcPts val="1400"/>
              </a:spcBef>
            </a:pPr>
            <a:r>
              <a:rPr lang="sv-SE" sz="1500" b="0" i="1" u="none" strike="noStrike" dirty="0">
                <a:solidFill>
                  <a:schemeClr val="accent1">
                    <a:lumMod val="50000"/>
                  </a:schemeClr>
                </a:solidFill>
                <a:effectLst/>
                <a:latin typeface="Arial" panose="020B0604020202020204" pitchFamily="34" charset="0"/>
              </a:rPr>
              <a:t>”</a:t>
            </a:r>
            <a:r>
              <a:rPr lang="sv-SE" sz="1500" i="1" dirty="0">
                <a:solidFill>
                  <a:schemeClr val="accent1">
                    <a:lumMod val="50000"/>
                  </a:schemeClr>
                </a:solidFill>
                <a:latin typeface="Arial" panose="020B0604020202020204" pitchFamily="34" charset="0"/>
              </a:rPr>
              <a:t>Det är skönt att ha en Help juristförsäkring som man kan använda sig av då något händer, då man inte själv har kunskap om problemet och man står helt ensam.” </a:t>
            </a:r>
          </a:p>
          <a:p>
            <a:pPr>
              <a:spcBef>
                <a:spcPts val="1400"/>
              </a:spcBef>
            </a:pPr>
            <a:r>
              <a:rPr lang="sv-SE" sz="1500" b="0" i="1" u="none" strike="noStrike" dirty="0">
                <a:solidFill>
                  <a:schemeClr val="accent1">
                    <a:lumMod val="50000"/>
                  </a:schemeClr>
                </a:solidFill>
                <a:effectLst/>
                <a:latin typeface="Arial" panose="020B0604020202020204" pitchFamily="34" charset="0"/>
              </a:rPr>
              <a:t>”Jag är väldigt nöjd med hjälpen jag fått och kommer varmt att rekommendera er. Vi tackar Emma för hennes professionella arbete och vänliga bemötande.”</a:t>
            </a:r>
          </a:p>
          <a:p>
            <a:pPr>
              <a:spcBef>
                <a:spcPts val="1400"/>
              </a:spcBef>
            </a:pPr>
            <a:r>
              <a:rPr lang="sv-SE" sz="1500" b="0" i="1" u="none" strike="noStrike" dirty="0">
                <a:solidFill>
                  <a:schemeClr val="accent1">
                    <a:lumMod val="50000"/>
                  </a:schemeClr>
                </a:solidFill>
                <a:effectLst/>
                <a:latin typeface="Arial" panose="020B0604020202020204" pitchFamily="34" charset="0"/>
              </a:rPr>
              <a:t>”Tacksam för all den hjälp jag fått från er vid flertalet gånger. Glad att jag har juristförsäkringen via mitt fack Seko till en billig månadskostnad. Hoppas att fler kan erbjudas denna möjlighet via sitt fackförbund.” </a:t>
            </a:r>
            <a:endParaRPr lang="sv-SE" sz="1500" i="1" dirty="0">
              <a:solidFill>
                <a:schemeClr val="accent1">
                  <a:lumMod val="50000"/>
                </a:schemeClr>
              </a:solidFill>
              <a:latin typeface="Arial" panose="020B0604020202020204" pitchFamily="34" charset="0"/>
            </a:endParaRPr>
          </a:p>
        </p:txBody>
      </p:sp>
      <p:pic>
        <p:nvPicPr>
          <p:cNvPr id="4" name="Bildobjekt 3" descr="En bild som visar person, klädsel, fönster, person&#10;&#10;Automatiskt genererad beskrivning">
            <a:extLst>
              <a:ext uri="{FF2B5EF4-FFF2-40B4-BE49-F238E27FC236}">
                <a16:creationId xmlns:a16="http://schemas.microsoft.com/office/drawing/2014/main" id="{4E19E830-4736-D69B-2DA0-11024F8B86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0"/>
            <a:ext cx="3429000" cy="5143500"/>
          </a:xfrm>
          <a:prstGeom prst="rect">
            <a:avLst/>
          </a:prstGeom>
        </p:spPr>
      </p:pic>
    </p:spTree>
    <p:extLst>
      <p:ext uri="{BB962C8B-B14F-4D97-AF65-F5344CB8AC3E}">
        <p14:creationId xmlns:p14="http://schemas.microsoft.com/office/powerpoint/2010/main" val="34299123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7kQ7T_SBqYugLnJHn52k1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lIgV33X6INZx3sd1sUHJ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YGyHuQRrUAdNIZH8KYuKG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jJXPjeQEJlmx3yy4YwrOx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ua8tJUKMiU8HryxRjY7WE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NYkqt5qXGr02JENIho.1W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7PvYHE3fQnUXKtxg_QFpG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DcCHiVITQgmwaaVf.Kq.L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iq58bY4AGeyNySIp2pRdX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QG8u9f_O7YH._uiuXSwaA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ew2rYvR6kdL6NY8DINFDv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rk8Z99fJfz7DFYyTW1f.G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rk8Z99fJfz7DFYyTW1f.G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rk8Z99fJfz7DFYyTW1f.G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N8BojDjOSxx6sb1BXUoDn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UFTclk.uC1OhH3oV5rhqB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rnq8So7UHaJBQdChfSzCs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UrJRnkzKHkaC_iAKeOnN6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UrJRnkzKHkaC_iAKeOnN6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UrJRnkzKHkaC_iAKeOnN6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7kQ7T_SBqYugLnJHn52k1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lIgV33X6INZx3sd1sUHJ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ua8tJUKMiU8HryxRjY7WE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nuNsQJ.3OqHFR5A7WZYD.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oSHPmveUjGD6QTVZjtNUb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nuNsQJ.3OqHFR5A7WZYD.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aLzlyhnjYAyOjUulreLLt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BEoGMlKNnrL5M.PvH5JTk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YRkGlO23AI2_EYrTJvcwF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UrJRnkzKHkaC_iAKeOnN6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ELP PPT">
  <a:themeElements>
    <a:clrScheme name="HELP sine farger">
      <a:dk1>
        <a:srgbClr val="313640"/>
      </a:dk1>
      <a:lt1>
        <a:srgbClr val="FFFFFF"/>
      </a:lt1>
      <a:dk2>
        <a:srgbClr val="003D55"/>
      </a:dk2>
      <a:lt2>
        <a:srgbClr val="FFFFFF"/>
      </a:lt2>
      <a:accent1>
        <a:srgbClr val="2C596F"/>
      </a:accent1>
      <a:accent2>
        <a:srgbClr val="6D8C9F"/>
      </a:accent2>
      <a:accent3>
        <a:srgbClr val="E8E9EB"/>
      </a:accent3>
      <a:accent4>
        <a:srgbClr val="B2B4B3"/>
      </a:accent4>
      <a:accent5>
        <a:srgbClr val="747678"/>
      </a:accent5>
      <a:accent6>
        <a:srgbClr val="4D4F53"/>
      </a:accent6>
      <a:hlink>
        <a:srgbClr val="004059"/>
      </a:hlink>
      <a:folHlink>
        <a:srgbClr val="31343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ctr">
        <a:spAutoFit/>
      </a:bodyPr>
      <a:lstStyle>
        <a:defPPr>
          <a:defRPr dirty="0" smtClean="0"/>
        </a:defPPr>
      </a:lstStyle>
    </a:txDef>
  </a:objectDefaults>
  <a:extraClrSchemeLst/>
  <a:extLst>
    <a:ext uri="{05A4C25C-085E-4340-85A3-A5531E510DB2}">
      <thm15:themeFamily xmlns:thm15="http://schemas.microsoft.com/office/thememl/2012/main" name="Presentasjon1" id="{C3E9EB61-4053-4527-8982-8624FE502323}" vid="{7F9E91D5-4810-42A3-B624-86222E45658C}"/>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4686</TotalTime>
  <Words>1311</Words>
  <Application>Microsoft Office PowerPoint</Application>
  <PresentationFormat>Bildspel på skärmen (16:9)</PresentationFormat>
  <Paragraphs>164</Paragraphs>
  <Slides>15</Slides>
  <Notes>15</Notes>
  <HiddenSlides>0</HiddenSlides>
  <MMClips>0</MMClips>
  <ScaleCrop>false</ScaleCrop>
  <HeadingPairs>
    <vt:vector size="8" baseType="variant">
      <vt:variant>
        <vt:lpstr>Använt teckensnitt</vt:lpstr>
      </vt:variant>
      <vt:variant>
        <vt:i4>4</vt:i4>
      </vt:variant>
      <vt:variant>
        <vt:lpstr>Tema</vt:lpstr>
      </vt:variant>
      <vt:variant>
        <vt:i4>2</vt:i4>
      </vt:variant>
      <vt:variant>
        <vt:lpstr>Serverprogram för OLE-inbäddning</vt:lpstr>
      </vt:variant>
      <vt:variant>
        <vt:i4>1</vt:i4>
      </vt:variant>
      <vt:variant>
        <vt:lpstr>Bildrubriker</vt:lpstr>
      </vt:variant>
      <vt:variant>
        <vt:i4>15</vt:i4>
      </vt:variant>
    </vt:vector>
  </HeadingPairs>
  <TitlesOfParts>
    <vt:vector size="22" baseType="lpstr">
      <vt:lpstr>Arial</vt:lpstr>
      <vt:lpstr>Calibri</vt:lpstr>
      <vt:lpstr>MrEavesXLModOT</vt:lpstr>
      <vt:lpstr>Wingdings</vt:lpstr>
      <vt:lpstr>Office Theme</vt:lpstr>
      <vt:lpstr>1_HELP PPT</vt:lpstr>
      <vt:lpstr>think-cell Slide</vt:lpstr>
      <vt:lpstr>HELPs juristförsäkring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Janne Marie Nilsen</dc:creator>
  <cp:lastModifiedBy>Maria Ekermann</cp:lastModifiedBy>
  <cp:revision>119</cp:revision>
  <dcterms:created xsi:type="dcterms:W3CDTF">2018-12-17T09:59:51Z</dcterms:created>
  <dcterms:modified xsi:type="dcterms:W3CDTF">2024-02-28T16:34:55Z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2018-12-14T00:00:00Z</vt:filetime>
  </property>
  <property fmtid="{D5CDD505-2E9C-101B-9397-08002B2CF9AE}" pid="3" name="Creator">
    <vt:lpwstr>Microsoft® PowerPoint® 2016</vt:lpwstr>
  </property>
  <property fmtid="{D5CDD505-2E9C-101B-9397-08002B2CF9AE}" pid="4" name="LastSaved">
    <vt:filetime>2018-12-17T00:00:00Z</vt:filetime>
  </property>
  <property fmtid="{D5CDD505-2E9C-101B-9397-08002B2CF9AE}" pid="5" name="MSIP_Label_3832da92-1d53-4d68-ad18-2b386361bbb4_Enabled">
    <vt:lpwstr>true</vt:lpwstr>
  </property>
  <property fmtid="{D5CDD505-2E9C-101B-9397-08002B2CF9AE}" pid="6" name="MSIP_Label_3832da92-1d53-4d68-ad18-2b386361bbb4_SetDate">
    <vt:lpwstr>2022-08-23T14:20:18Z</vt:lpwstr>
  </property>
  <property fmtid="{D5CDD505-2E9C-101B-9397-08002B2CF9AE}" pid="7" name="MSIP_Label_3832da92-1d53-4d68-ad18-2b386361bbb4_Method">
    <vt:lpwstr>Standard</vt:lpwstr>
  </property>
  <property fmtid="{D5CDD505-2E9C-101B-9397-08002B2CF9AE}" pid="8" name="MSIP_Label_3832da92-1d53-4d68-ad18-2b386361bbb4_Name">
    <vt:lpwstr>Internal</vt:lpwstr>
  </property>
  <property fmtid="{D5CDD505-2E9C-101B-9397-08002B2CF9AE}" pid="9" name="MSIP_Label_3832da92-1d53-4d68-ad18-2b386361bbb4_SiteId">
    <vt:lpwstr>8ffb3be7-83a7-463f-a543-aedb2683b1ae</vt:lpwstr>
  </property>
  <property fmtid="{D5CDD505-2E9C-101B-9397-08002B2CF9AE}" pid="10" name="MSIP_Label_3832da92-1d53-4d68-ad18-2b386361bbb4_ActionId">
    <vt:lpwstr>3527a81c-2dfc-4d0d-ad1e-6f2c211c6f7a</vt:lpwstr>
  </property>
  <property fmtid="{D5CDD505-2E9C-101B-9397-08002B2CF9AE}" pid="11" name="MSIP_Label_3832da92-1d53-4d68-ad18-2b386361bbb4_ContentBits">
    <vt:lpwstr>0</vt:lpwstr>
  </property>
</Properties>
</file>