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2" r:id="rId4"/>
    <p:sldId id="274" r:id="rId5"/>
    <p:sldId id="275" r:id="rId6"/>
  </p:sldIdLst>
  <p:sldSz cx="9144000" cy="5143500" type="screen16x9"/>
  <p:notesSz cx="6797675" cy="9926638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0A620C-6925-464C-93FF-F7759B6A8DDB}" type="datetimeFigureOut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3F12A4-D50A-4F4B-A4E5-9C0275D7A4B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270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A6DC89-4C7F-8F40-8B63-F9FFD7F95046}" type="datetimeFigureOut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9CFF83-FE65-354B-83A4-8DD239902AA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41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Seko-ppt-startbi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757613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0807" y="754856"/>
            <a:ext cx="8045993" cy="8572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0807" y="1749027"/>
            <a:ext cx="8045993" cy="2887583"/>
          </a:xfrm>
        </p:spPr>
        <p:txBody>
          <a:bodyPr/>
          <a:lstStyle>
            <a:lvl1pPr marL="0" indent="0" algn="l">
              <a:spcBef>
                <a:spcPts val="5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594D1-4532-3F41-84F0-F909F9300441}" type="datetime1">
              <a:rPr lang="sv-SE"/>
              <a:pPr>
                <a:defRPr/>
              </a:pPr>
              <a:t>2022-03-14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DFE3-AAFB-554D-AF18-23B65CB08D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34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D59E-02CF-1F4F-AF4B-458411AB0BCC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2441-A32B-E946-A262-8BE417F5314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4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AE75-022B-1849-99C2-AC7E41982BF4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00A8-E9A5-B343-9D27-818E6B47D1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22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A226-7356-8C44-9ED6-492E88D87F29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B2CBB-223E-3C49-BECD-BB3690C287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02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0806" y="1749026"/>
            <a:ext cx="3854993" cy="288758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360363" indent="-184150">
              <a:lnSpc>
                <a:spcPts val="2400"/>
              </a:lnSpc>
              <a:spcBef>
                <a:spcPts val="500"/>
              </a:spcBef>
              <a:buFont typeface="Arial"/>
              <a:buChar char="•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1806" y="1749027"/>
            <a:ext cx="3854993" cy="2887582"/>
          </a:xfrm>
        </p:spPr>
        <p:txBody>
          <a:bodyPr/>
          <a:lstStyle>
            <a:lvl1pPr marL="0" indent="0">
              <a:spcBef>
                <a:spcPts val="500"/>
              </a:spcBef>
              <a:buFontTx/>
              <a:buNone/>
              <a:defRPr sz="2000"/>
            </a:lvl1pPr>
            <a:lvl2pPr marL="360363" indent="-184150">
              <a:lnSpc>
                <a:spcPts val="2400"/>
              </a:lnSpc>
              <a:spcBef>
                <a:spcPts val="500"/>
              </a:spcBef>
              <a:buFont typeface="Arial"/>
              <a:buChar char="•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2F9B3-3C0A-AC41-9565-78083919DB91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CE671-E0DD-5649-BFEA-1227E8CD451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4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2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397B-43C0-FD4B-B157-19D7CA7E36BC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95CA-6DF9-724C-9722-494C618643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55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10D2-C576-454D-8FB2-308ACA3F71D2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64AC7-3F13-DD46-967E-521F526279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47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F23B-FC11-FF4C-8E51-EFE1CCA57269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B2E71-E73B-FF4A-AE3B-901BADE5818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36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A031-0D41-6847-8C54-15550726F53D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10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03A4-5A8C-9D4B-A05E-F82813697B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725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33B-B908-0647-87AD-35A0C702C4CA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0C07-452B-154D-AFA3-A35EE4242C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83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8045E-ADF6-554E-AA5E-866FD21AACA7}" type="datetime1">
              <a:rPr lang="sv-SE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DAB-1E04-C944-B639-0F47933F19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991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41350" y="754063"/>
            <a:ext cx="80454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41350" y="1749425"/>
            <a:ext cx="804545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843463"/>
            <a:ext cx="874713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7FF40DB-CD59-AD4A-9DBC-EDC184846BDF}" type="datetime1">
              <a:rPr lang="sv-SE"/>
              <a:pPr>
                <a:defRPr/>
              </a:pPr>
              <a:t>2022-03-14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14475" y="4843463"/>
            <a:ext cx="6119813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18438" y="4843463"/>
            <a:ext cx="868362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2C7269-6FCE-1A44-AAF2-52A1CB895C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176213" indent="-176213" algn="l" defTabSz="457200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CC3333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360363" indent="-184150" algn="l" defTabSz="457200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Font typeface="Arial" charset="0"/>
        <a:buChar char="–"/>
        <a:defRPr sz="1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360363" indent="-184150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534988" indent="-174625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719138" indent="-184150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ctrTitle"/>
          </p:nvPr>
        </p:nvSpPr>
        <p:spPr>
          <a:xfrm>
            <a:off x="641350" y="754063"/>
            <a:ext cx="8045450" cy="858837"/>
          </a:xfrm>
        </p:spPr>
        <p:txBody>
          <a:bodyPr/>
          <a:lstStyle/>
          <a:p>
            <a:r>
              <a:rPr lang="sv-SE" dirty="0">
                <a:latin typeface="Calibri" charset="0"/>
              </a:rPr>
              <a:t>Inrätta Sektioner</a:t>
            </a:r>
          </a:p>
        </p:txBody>
      </p:sp>
      <p:sp>
        <p:nvSpPr>
          <p:cNvPr id="15363" name="Underrubrik 18"/>
          <p:cNvSpPr>
            <a:spLocks noGrp="1"/>
          </p:cNvSpPr>
          <p:nvPr>
            <p:ph type="subTitle" idx="1"/>
          </p:nvPr>
        </p:nvSpPr>
        <p:spPr>
          <a:xfrm>
            <a:off x="641350" y="1749425"/>
            <a:ext cx="8045450" cy="2887663"/>
          </a:xfrm>
        </p:spPr>
        <p:txBody>
          <a:bodyPr/>
          <a:lstStyle/>
          <a:p>
            <a:endParaRPr lang="sv-SE" dirty="0">
              <a:latin typeface="Calibri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Calibri" charset="0"/>
              </a:rPr>
              <a:t>Sektion Energi </a:t>
            </a:r>
            <a:r>
              <a:rPr lang="sv-SE">
                <a:latin typeface="Calibri" charset="0"/>
              </a:rPr>
              <a:t>Norra Norrland </a:t>
            </a:r>
            <a:endParaRPr lang="sv-SE" dirty="0">
              <a:latin typeface="Calibri" charset="0"/>
            </a:endParaRPr>
          </a:p>
        </p:txBody>
      </p:sp>
      <p:sp>
        <p:nvSpPr>
          <p:cNvPr id="16386" name="Platshållare för innehåll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>
              <a:solidFill>
                <a:srgbClr val="FF0000"/>
              </a:solidFill>
              <a:latin typeface="Calibri" charset="0"/>
            </a:endParaRPr>
          </a:p>
          <a:p>
            <a:r>
              <a:rPr lang="sv-SE" dirty="0">
                <a:latin typeface="Calibri" charset="0"/>
              </a:rPr>
              <a:t>Ledamot: Mikael Ek </a:t>
            </a:r>
          </a:p>
          <a:p>
            <a:r>
              <a:rPr lang="sv-SE" dirty="0">
                <a:latin typeface="Calibri" charset="0"/>
              </a:rPr>
              <a:t>Ledamot: Fredrik Berglund</a:t>
            </a:r>
          </a:p>
          <a:p>
            <a:r>
              <a:rPr lang="sv-SE" dirty="0">
                <a:latin typeface="Calibri" charset="0"/>
              </a:rPr>
              <a:t>Ledamot: Jenny Söderberg</a:t>
            </a:r>
          </a:p>
          <a:p>
            <a:r>
              <a:rPr lang="sv-SE" dirty="0">
                <a:latin typeface="Calibri" charset="0"/>
              </a:rPr>
              <a:t>Ledamot: Caroline </a:t>
            </a:r>
            <a:r>
              <a:rPr lang="sv-SE" dirty="0" err="1">
                <a:latin typeface="Calibri" charset="0"/>
              </a:rPr>
              <a:t>Stålarm</a:t>
            </a:r>
            <a:endParaRPr lang="sv-SE" dirty="0">
              <a:latin typeface="Calibri" charset="0"/>
            </a:endParaRPr>
          </a:p>
          <a:p>
            <a:r>
              <a:rPr lang="sv-SE" dirty="0">
                <a:latin typeface="Calibri" charset="0"/>
              </a:rPr>
              <a:t>Ledamot Vakant</a:t>
            </a:r>
          </a:p>
          <a:p>
            <a:r>
              <a:rPr lang="sv-SE" dirty="0">
                <a:latin typeface="Calibri" charset="0"/>
              </a:rPr>
              <a:t>Ledamot Vakant</a:t>
            </a:r>
          </a:p>
          <a:p>
            <a:endParaRPr lang="sv-SE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6387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559B4FC-2399-394E-95E6-F49C1D4F5FB5}" type="datetime1">
              <a:rPr lang="sv-SE" sz="7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2022-03-14</a:t>
            </a:fld>
            <a:endParaRPr lang="sv-SE" sz="700"/>
          </a:p>
        </p:txBody>
      </p:sp>
      <p:sp>
        <p:nvSpPr>
          <p:cNvPr id="16388" name="Platshållare för sidfot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sz="700"/>
          </a:p>
        </p:txBody>
      </p:sp>
      <p:sp>
        <p:nvSpPr>
          <p:cNvPr id="16389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1279298-A4B8-FB43-A63A-D393F80AE71C}" type="slidenum">
              <a:rPr lang="sv-SE" sz="7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990013-99BF-4AED-B2AC-4D70A0E7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Sektion Energi Norra Norrland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B2CE1D-C35F-4A76-8D72-DE63D0459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b="1" dirty="0"/>
              <a:t>Sektionen har i dag 18 mars 2022 156 </a:t>
            </a:r>
            <a:r>
              <a:rPr lang="sv-SE" b="1" dirty="0" err="1"/>
              <a:t>st</a:t>
            </a:r>
            <a:r>
              <a:rPr lang="sv-SE" b="1" dirty="0"/>
              <a:t> medlemmar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FC6123-0495-49B4-A2BA-1111594A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A226-7356-8C44-9ED6-492E88D87F29}" type="datetime1">
              <a:rPr lang="sv-SE" smtClean="0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1BA314-7036-4DB4-A8EE-34384673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75A4E3-30EC-40A9-A70E-DA8888FC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2CBB-223E-3C49-BECD-BB3690C28715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01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E57E74-3906-480E-9BFC-6E9FB01C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50F45B-6212-4C1C-BF27-10ED48680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Sektion 1 Energi Norra Norrland</a:t>
            </a:r>
          </a:p>
          <a:p>
            <a:r>
              <a:rPr lang="sv-SE" dirty="0"/>
              <a:t>Sektion 2 Pensionärer VB</a:t>
            </a:r>
          </a:p>
          <a:p>
            <a:r>
              <a:rPr lang="sv-SE" dirty="0"/>
              <a:t>Sektion 3 Pensionärer NB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0A7885-8E24-4853-99E5-09EA8185B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A226-7356-8C44-9ED6-492E88D87F29}" type="datetime1">
              <a:rPr lang="sv-SE" smtClean="0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4CAB9D-E4A7-4A38-AEC7-146E32F4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17BCB8-82A3-40D4-9350-6D33D464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2CBB-223E-3C49-BECD-BB3690C28715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01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612C8C-2D69-4352-A3C3-91A6632CA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16F434-A55A-4AA6-B767-0F8E024FD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Beslut att inrätta 3 sektioner under Regionklubb </a:t>
            </a:r>
          </a:p>
          <a:p>
            <a:r>
              <a:rPr lang="sv-SE" dirty="0"/>
              <a:t>Med start 220401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8808D2-25C5-4F41-99E4-C2F89A4B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A226-7356-8C44-9ED6-492E88D87F29}" type="datetime1">
              <a:rPr lang="sv-SE" smtClean="0"/>
              <a:pPr>
                <a:defRPr/>
              </a:pPr>
              <a:t>2022-03-14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499549-4E89-40E4-A181-9D96F364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C89F57-14FB-4CEF-8744-21B9F0FC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2CBB-223E-3C49-BECD-BB3690C28715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3161325"/>
      </p:ext>
    </p:extLst>
  </p:cSld>
  <p:clrMapOvr>
    <a:masterClrMapping/>
  </p:clrMapOvr>
</p:sld>
</file>

<file path=ppt/theme/theme1.xml><?xml version="1.0" encoding="utf-8"?>
<a:theme xmlns:a="http://schemas.openxmlformats.org/drawingml/2006/main" name="Seko-presentation">
  <a:themeElements>
    <a:clrScheme name="Sek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ACC8"/>
      </a:accent1>
      <a:accent2>
        <a:srgbClr val="81BC00"/>
      </a:accent2>
      <a:accent3>
        <a:srgbClr val="FFCE00"/>
      </a:accent3>
      <a:accent4>
        <a:srgbClr val="F28B00"/>
      </a:accent4>
      <a:accent5>
        <a:srgbClr val="E040AF"/>
      </a:accent5>
      <a:accent6>
        <a:srgbClr val="CC3333"/>
      </a:accent6>
      <a:hlink>
        <a:srgbClr val="000000"/>
      </a:hlink>
      <a:folHlink>
        <a:srgbClr val="32323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Seko-presentation.pot</Template>
  <TotalTime>15586</TotalTime>
  <Words>73</Words>
  <Application>Microsoft Office PowerPoint</Application>
  <PresentationFormat>Bildspel på skärmen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Seko-presentation</vt:lpstr>
      <vt:lpstr>Inrätta Sektioner</vt:lpstr>
      <vt:lpstr>Sektion Energi Norra Norrland </vt:lpstr>
      <vt:lpstr>Sektion Energi Norra Norrland</vt:lpstr>
      <vt:lpstr>sektioner</vt:lpstr>
      <vt:lpstr>Beslut</vt:lpstr>
    </vt:vector>
  </TitlesOfParts>
  <Company>MacGunnar – Information &amp;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 Ingemarsson</dc:creator>
  <cp:lastModifiedBy>Maria Mannberg</cp:lastModifiedBy>
  <cp:revision>63</cp:revision>
  <cp:lastPrinted>2020-08-28T07:18:45Z</cp:lastPrinted>
  <dcterms:created xsi:type="dcterms:W3CDTF">2013-10-07T18:03:59Z</dcterms:created>
  <dcterms:modified xsi:type="dcterms:W3CDTF">2022-03-14T09:06:52Z</dcterms:modified>
</cp:coreProperties>
</file>